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35"/>
  </p:notesMasterIdLst>
  <p:sldIdLst>
    <p:sldId id="256" r:id="rId2"/>
    <p:sldId id="258" r:id="rId3"/>
    <p:sldId id="257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80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03352-5136-4900-B307-F00B1231912C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7A355-2129-4FE6-ACAA-8A0AF851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7A355-2129-4FE6-ACAA-8A0AF85105B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44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7A355-2129-4FE6-ACAA-8A0AF85105B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29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1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4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54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0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0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7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0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1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0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0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7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7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1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0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21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5.m4a"/><Relationship Id="rId7" Type="http://schemas.openxmlformats.org/officeDocument/2006/relationships/image" Target="../media/image8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9A5C-DE3A-4D86-97FF-2EA3BCD87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THE ONLINE CATALOGUE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CAF67-0CA2-4614-A09E-F90CBBC4F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guide to effective searching to help you get the most out of the RNCM Library catalogue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AE3D04C-032D-46B9-B079-F746827D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F35EB1-47C8-434E-B337-665CE6447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3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2"/>
    </mc:Choice>
    <mc:Fallback>
      <p:transition spd="slow" advTm="3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518F9-3F99-490F-B712-9E58865D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4" t="17010" r="1364" b="10365"/>
          <a:stretch/>
        </p:blipFill>
        <p:spPr>
          <a:xfrm>
            <a:off x="166254" y="600362"/>
            <a:ext cx="11859491" cy="57450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C3B1C4-4446-4622-AB21-9639AFD38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1"/>
    </mc:Choice>
    <mc:Fallback>
      <p:transition spd="slow" advTm="1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E93C9-0D53-4D70-AB6F-6C7152585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54" t="20562" r="-1054" b="4097"/>
          <a:stretch/>
        </p:blipFill>
        <p:spPr>
          <a:xfrm>
            <a:off x="0" y="304800"/>
            <a:ext cx="12192000" cy="62152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82E6CA-77C1-475E-8B78-49D357F9FD5C}"/>
              </a:ext>
            </a:extLst>
          </p:cNvPr>
          <p:cNvSpPr/>
          <p:nvPr/>
        </p:nvSpPr>
        <p:spPr>
          <a:xfrm>
            <a:off x="1311965" y="1775791"/>
            <a:ext cx="1921565" cy="20143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234B-6206-45AB-9530-1FFAB45EF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54" t="20562" r="-1054" b="4097"/>
          <a:stretch/>
        </p:blipFill>
        <p:spPr>
          <a:xfrm>
            <a:off x="0" y="536713"/>
            <a:ext cx="12192000" cy="62152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BD1711-5C39-41D0-A198-10C2A8A40E9F}"/>
              </a:ext>
            </a:extLst>
          </p:cNvPr>
          <p:cNvCxnSpPr>
            <a:cxnSpLocks/>
          </p:cNvCxnSpPr>
          <p:nvPr/>
        </p:nvCxnSpPr>
        <p:spPr>
          <a:xfrm>
            <a:off x="768626" y="3048000"/>
            <a:ext cx="5433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350796-86E4-46E6-9E5C-91E88753C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0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28"/>
    </mc:Choice>
    <mc:Fallback>
      <p:transition spd="slow" advTm="8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A971EF-5B76-4E45-9222-92B136D0ECE8}"/>
              </a:ext>
            </a:extLst>
          </p:cNvPr>
          <p:cNvSpPr txBox="1"/>
          <p:nvPr/>
        </p:nvSpPr>
        <p:spPr>
          <a:xfrm>
            <a:off x="464243" y="860525"/>
            <a:ext cx="1936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Beethoven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85B66-10F3-4F81-A80E-D35E06B006B2}"/>
              </a:ext>
            </a:extLst>
          </p:cNvPr>
          <p:cNvSpPr txBox="1"/>
          <p:nvPr/>
        </p:nvSpPr>
        <p:spPr>
          <a:xfrm>
            <a:off x="464242" y="1280564"/>
            <a:ext cx="184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concerto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7ED94F-076C-4686-8087-2BB130C895CD}"/>
              </a:ext>
            </a:extLst>
          </p:cNvPr>
          <p:cNvSpPr txBox="1"/>
          <p:nvPr/>
        </p:nvSpPr>
        <p:spPr>
          <a:xfrm>
            <a:off x="464243" y="1789044"/>
            <a:ext cx="138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piano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27378-2CD3-4E6A-B50D-28D153274990}"/>
              </a:ext>
            </a:extLst>
          </p:cNvPr>
          <p:cNvSpPr txBox="1"/>
          <p:nvPr/>
        </p:nvSpPr>
        <p:spPr>
          <a:xfrm>
            <a:off x="477078" y="2365513"/>
            <a:ext cx="127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no.5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E195B-607F-4382-8187-082B9544CCE5}"/>
              </a:ext>
            </a:extLst>
          </p:cNvPr>
          <p:cNvSpPr txBox="1"/>
          <p:nvPr/>
        </p:nvSpPr>
        <p:spPr>
          <a:xfrm>
            <a:off x="464244" y="2941982"/>
            <a:ext cx="143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op.73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32FD5-A405-4A73-B06E-D769CFBD99D1}"/>
              </a:ext>
            </a:extLst>
          </p:cNvPr>
          <p:cNvSpPr txBox="1"/>
          <p:nvPr/>
        </p:nvSpPr>
        <p:spPr>
          <a:xfrm>
            <a:off x="464244" y="3546687"/>
            <a:ext cx="1936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 flat major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16BE6-4CD3-431A-87D3-915BEF18FC2C}"/>
              </a:ext>
            </a:extLst>
          </p:cNvPr>
          <p:cNvSpPr txBox="1"/>
          <p:nvPr/>
        </p:nvSpPr>
        <p:spPr>
          <a:xfrm>
            <a:off x="464243" y="4094920"/>
            <a:ext cx="174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Emperor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7AE7D-90FD-4771-A23C-30D1C6450ED4}"/>
              </a:ext>
            </a:extLst>
          </p:cNvPr>
          <p:cNvSpPr txBox="1"/>
          <p:nvPr/>
        </p:nvSpPr>
        <p:spPr>
          <a:xfrm>
            <a:off x="464243" y="4643153"/>
            <a:ext cx="310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miniature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046EB4-38E8-41F7-A596-4D0934829867}"/>
              </a:ext>
            </a:extLst>
          </p:cNvPr>
          <p:cNvSpPr txBox="1"/>
          <p:nvPr/>
        </p:nvSpPr>
        <p:spPr>
          <a:xfrm>
            <a:off x="477078" y="5247858"/>
            <a:ext cx="208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Eulenburg</a:t>
            </a:r>
            <a:endParaRPr lang="en-GB" sz="2400" dirty="0"/>
          </a:p>
        </p:txBody>
      </p:sp>
      <p:pic>
        <p:nvPicPr>
          <p:cNvPr id="1032" name="Picture 8" descr="Ludwig van Beethoven: Concerto No.5 In E Flat Op.73 'Emperor': Piano">
            <a:extLst>
              <a:ext uri="{FF2B5EF4-FFF2-40B4-BE49-F238E27FC236}">
                <a16:creationId xmlns:a16="http://schemas.microsoft.com/office/drawing/2014/main" id="{7379F9CC-1AE8-4011-8F53-FD112F93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21" y="1511396"/>
            <a:ext cx="2681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FF040F8-0952-4652-A573-1953DEB99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58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14"/>
    </mc:Choice>
    <mc:Fallback>
      <p:transition spd="slow" advTm="6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75D46-0A86-4081-B04F-8FFA99826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26" t="24677" r="-2426" b="-12338"/>
          <a:stretch/>
        </p:blipFill>
        <p:spPr>
          <a:xfrm>
            <a:off x="-45493" y="286603"/>
            <a:ext cx="12192000" cy="73902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2AFF80-D02B-46BC-B308-513292928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4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58"/>
    </mc:Choice>
    <mc:Fallback>
      <p:transition spd="slow" advTm="3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36738-28B9-40E0-9471-3EBE395B4D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192" t="16517" r="-2404" b="-2786"/>
          <a:stretch/>
        </p:blipFill>
        <p:spPr>
          <a:xfrm>
            <a:off x="0" y="313899"/>
            <a:ext cx="12192000" cy="63803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7D2FC5-93A1-4D8E-A3CD-0A10F9AA11A6}"/>
              </a:ext>
            </a:extLst>
          </p:cNvPr>
          <p:cNvSpPr/>
          <p:nvPr/>
        </p:nvSpPr>
        <p:spPr>
          <a:xfrm>
            <a:off x="5923722" y="3429000"/>
            <a:ext cx="914400" cy="414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76D102-964F-47CD-AF0C-642BE25B1F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77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2"/>
    </mc:Choice>
    <mc:Fallback>
      <p:transition spd="slow" advTm="2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D0BCE9-FEF7-4547-89E3-B42FF148E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8" t="16232" r="2500"/>
          <a:stretch/>
        </p:blipFill>
        <p:spPr>
          <a:xfrm>
            <a:off x="265043" y="159026"/>
            <a:ext cx="11661913" cy="65465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802D9E-2203-44B6-B872-1ACF540F1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2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8"/>
    </mc:Choice>
    <mc:Fallback>
      <p:transition spd="slow" advTm="3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6D1A1-B614-40DB-AD03-17223FF42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54" t="20562" r="-1054" b="4097"/>
          <a:stretch/>
        </p:blipFill>
        <p:spPr>
          <a:xfrm>
            <a:off x="92765" y="443947"/>
            <a:ext cx="12192000" cy="621527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C71EAA-6F2B-4A3D-9EC0-BC5834985470}"/>
              </a:ext>
            </a:extLst>
          </p:cNvPr>
          <p:cNvCxnSpPr>
            <a:cxnSpLocks/>
          </p:cNvCxnSpPr>
          <p:nvPr/>
        </p:nvCxnSpPr>
        <p:spPr>
          <a:xfrm>
            <a:off x="887896" y="3429000"/>
            <a:ext cx="662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224F4-4D3F-45EA-AB43-10B65D2D44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53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62"/>
    </mc:Choice>
    <mc:Fallback>
      <p:transition spd="slow" advTm="5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F6F54-28E7-4EE2-B8C0-88FC7152F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2" t="17588" r="-1184"/>
          <a:stretch/>
        </p:blipFill>
        <p:spPr>
          <a:xfrm>
            <a:off x="182465" y="382137"/>
            <a:ext cx="11827070" cy="63052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6CD07F-3F35-4FE1-AA30-D00995594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1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2"/>
    </mc:Choice>
    <mc:Fallback>
      <p:transition spd="slow" advTm="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CC715-CFD4-4787-B2B0-EDF6FF39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8" t="17004" r="2283" b="3962"/>
          <a:stretch/>
        </p:blipFill>
        <p:spPr>
          <a:xfrm>
            <a:off x="331304" y="410817"/>
            <a:ext cx="11582400" cy="61755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B604C4-7BA3-4A18-B2E3-B9F86FBFF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4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77"/>
    </mc:Choice>
    <mc:Fallback>
      <p:transition spd="slow" advTm="3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2BA113-E797-428F-9DF6-8C055048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4" t="16518" r="1045" b="10249"/>
          <a:stretch/>
        </p:blipFill>
        <p:spPr>
          <a:xfrm>
            <a:off x="245660" y="368490"/>
            <a:ext cx="11682483" cy="62233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1A1C7C-1FB3-4BB9-902A-2856D206F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1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9"/>
    </mc:Choice>
    <mc:Fallback>
      <p:transition spd="slow" advTm="1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775B1-2672-4A4C-A9A9-0817E9734B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58" t="15633" r="3248" b="-6058"/>
          <a:stretch/>
        </p:blipFill>
        <p:spPr>
          <a:xfrm>
            <a:off x="100702" y="95534"/>
            <a:ext cx="11841089" cy="702849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C2B38F-9E1D-4CBC-AB47-819C346F694C}"/>
              </a:ext>
            </a:extLst>
          </p:cNvPr>
          <p:cNvSpPr/>
          <p:nvPr/>
        </p:nvSpPr>
        <p:spPr>
          <a:xfrm>
            <a:off x="3551584" y="437322"/>
            <a:ext cx="2040834" cy="4903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2C1395-834E-45D8-B21F-4024047AA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01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6"/>
    </mc:Choice>
    <mc:Fallback>
      <p:transition spd="slow" advTm="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4A454-FB2B-47FB-A2FC-6FDD5CDBB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6" t="21316" r="52582" b="13069"/>
          <a:stretch/>
        </p:blipFill>
        <p:spPr>
          <a:xfrm>
            <a:off x="168322" y="141818"/>
            <a:ext cx="5155096" cy="4375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CD26B-0FAA-48AA-AB05-9315C8215D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63" t="16916" r="35858"/>
          <a:stretch/>
        </p:blipFill>
        <p:spPr>
          <a:xfrm>
            <a:off x="5418161" y="778585"/>
            <a:ext cx="6605517" cy="56979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AC2FAA-C470-4782-A638-D82850C32E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18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0"/>
    </mc:Choice>
    <mc:Fallback>
      <p:transition spd="slow" advTm="2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9F3686-87E6-4AB5-A228-D65FBCBFCA3A}"/>
              </a:ext>
            </a:extLst>
          </p:cNvPr>
          <p:cNvSpPr txBox="1"/>
          <p:nvPr/>
        </p:nvSpPr>
        <p:spPr>
          <a:xfrm>
            <a:off x="1282890" y="1241946"/>
            <a:ext cx="8093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Do you have any books about…?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44385-E93E-412A-9EBB-CC41AEAA058B}"/>
              </a:ext>
            </a:extLst>
          </p:cNvPr>
          <p:cNvSpPr txBox="1"/>
          <p:nvPr/>
        </p:nvSpPr>
        <p:spPr>
          <a:xfrm>
            <a:off x="1282891" y="2306472"/>
            <a:ext cx="6898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Do you have any music for…?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B8D0B-8D6B-478F-9CEB-048B074B5A90}"/>
              </a:ext>
            </a:extLst>
          </p:cNvPr>
          <p:cNvSpPr txBox="1"/>
          <p:nvPr/>
        </p:nvSpPr>
        <p:spPr>
          <a:xfrm>
            <a:off x="1282890" y="3589361"/>
            <a:ext cx="7915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Are there any recordings of…?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7278C2-53B4-4DB7-9AF2-F9241EC89D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98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23"/>
    </mc:Choice>
    <mc:Fallback>
      <p:transition spd="slow" advTm="5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1AA48-BB6E-4918-AF23-44F142D2C1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6" t="19905" r="45979" b="3961"/>
          <a:stretch/>
        </p:blipFill>
        <p:spPr>
          <a:xfrm>
            <a:off x="145774" y="225287"/>
            <a:ext cx="5539408" cy="5221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5CFA5-56EC-4B66-A188-CBB8E8E6E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17" t="17392" r="40652" b="6472"/>
          <a:stretch/>
        </p:blipFill>
        <p:spPr>
          <a:xfrm>
            <a:off x="5936973" y="1345095"/>
            <a:ext cx="5989983" cy="52213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04A178-4E90-48B5-B0C6-A1B0B8BE6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65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74"/>
    </mc:Choice>
    <mc:Fallback>
      <p:transition spd="slow" advTm="4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3973A-82DF-4E7A-A540-3FF7382C9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16" t="16812" r="49447" b="3962"/>
          <a:stretch/>
        </p:blipFill>
        <p:spPr>
          <a:xfrm>
            <a:off x="304801" y="318052"/>
            <a:ext cx="5137096" cy="5433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F15EC-3651-4FE8-AEAA-0145A81EC1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65" t="16136" r="50000" b="7633"/>
          <a:stretch/>
        </p:blipFill>
        <p:spPr>
          <a:xfrm>
            <a:off x="6149009" y="1172817"/>
            <a:ext cx="5137097" cy="52279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D526C8-1EFC-4D54-916C-24F1149BF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96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53"/>
    </mc:Choice>
    <mc:Fallback>
      <p:transition spd="slow" advTm="4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66B59-5CD6-4564-BABC-EAC104B35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32" t="16840" r="-2632" b="-7588"/>
          <a:stretch/>
        </p:blipFill>
        <p:spPr>
          <a:xfrm>
            <a:off x="0" y="424070"/>
            <a:ext cx="12192000" cy="64339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B579FB-4D99-4D44-8648-1BA50047A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1"/>
    </mc:Choice>
    <mc:Fallback>
      <p:transition spd="slow" advTm="5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4BFAA-E89B-42A6-8718-6206AEFEC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803" t="17004" r="-5642" b="3962"/>
          <a:stretch/>
        </p:blipFill>
        <p:spPr>
          <a:xfrm>
            <a:off x="0" y="424070"/>
            <a:ext cx="12192000" cy="61622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167AD8-6D85-4088-B80E-389C5517C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6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6"/>
    </mc:Choice>
    <mc:Fallback>
      <p:transition spd="slow" advTm="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2A5B83-3F48-42AB-B935-E4DF2B362D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1" t="18938" r="52718" b="4541"/>
          <a:stretch/>
        </p:blipFill>
        <p:spPr>
          <a:xfrm>
            <a:off x="655982" y="318051"/>
            <a:ext cx="4770784" cy="5247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06446-1A9B-4E17-9194-347D6A9DC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17" t="16812" r="51305" b="8986"/>
          <a:stretch/>
        </p:blipFill>
        <p:spPr>
          <a:xfrm>
            <a:off x="6539948" y="1411357"/>
            <a:ext cx="4996070" cy="50888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924D03-10D7-43A1-B6F3-DD1290B99B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62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9"/>
    </mc:Choice>
    <mc:Fallback>
      <p:transition spd="slow" advTm="1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773BEA-DDC5-41AE-B378-CFE7A01C4CB0}"/>
              </a:ext>
            </a:extLst>
          </p:cNvPr>
          <p:cNvSpPr txBox="1"/>
          <p:nvPr/>
        </p:nvSpPr>
        <p:spPr>
          <a:xfrm>
            <a:off x="1537252" y="1338470"/>
            <a:ext cx="102869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latin typeface="Calibri" panose="020F0502020204030204" pitchFamily="34" charset="0"/>
                <a:cs typeface="Calibri" panose="020F0502020204030204" pitchFamily="34" charset="0"/>
              </a:rPr>
              <a:t>Using the Advanced search</a:t>
            </a:r>
          </a:p>
          <a:p>
            <a:endParaRPr lang="en-GB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7200" dirty="0">
                <a:latin typeface="Calibri" panose="020F0502020204030204" pitchFamily="34" charset="0"/>
                <a:cs typeface="Calibri" panose="020F0502020204030204" pitchFamily="34" charset="0"/>
              </a:rPr>
              <a:t>       What’s different?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51C8F7-0134-475B-A677-B4CA19B1F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1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1"/>
    </mc:Choice>
    <mc:Fallback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2890D-5FB8-4959-BD73-0C10665FB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7" t="16766" r="9891" b="3594"/>
          <a:stretch/>
        </p:blipFill>
        <p:spPr>
          <a:xfrm>
            <a:off x="1060173" y="424069"/>
            <a:ext cx="9872869" cy="59237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0F2C33-6BA9-4183-A15C-1FF50889F38F}"/>
              </a:ext>
            </a:extLst>
          </p:cNvPr>
          <p:cNvSpPr/>
          <p:nvPr/>
        </p:nvSpPr>
        <p:spPr>
          <a:xfrm>
            <a:off x="7076661" y="247153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0204E8-AD15-4B5A-BA3F-D7CA71E7A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"/>
    </mc:Choice>
    <mc:Fallback>
      <p:transition spd="slow" advTm="4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5AAA80-B974-47A8-8AC1-24018647B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9" t="16811" r="9239" b="5507"/>
          <a:stretch/>
        </p:blipFill>
        <p:spPr>
          <a:xfrm>
            <a:off x="1080052" y="463825"/>
            <a:ext cx="10031895" cy="57381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EBB0B3-1044-4B54-9F82-C221B7C46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5"/>
    </mc:Choice>
    <mc:Fallback>
      <p:transition spd="slow" advTm="2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52133E-CDB4-46EE-A953-B7281E41D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" t="16667" b="5000"/>
          <a:stretch/>
        </p:blipFill>
        <p:spPr>
          <a:xfrm>
            <a:off x="101601" y="248194"/>
            <a:ext cx="11991149" cy="62228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46BC79-E6A7-46D6-8058-B059E5B4D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6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"/>
    </mc:Choice>
    <mc:Fallback>
      <p:transition spd="slow" advTm="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2F285-9C84-486A-8875-2E98F5B30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358" t="16993" r="8208" b="-1075"/>
          <a:stretch/>
        </p:blipFill>
        <p:spPr>
          <a:xfrm>
            <a:off x="92765" y="424071"/>
            <a:ext cx="11251096" cy="60363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E3F15B-5416-4B46-A7DD-02D293591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0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3"/>
    </mc:Choice>
    <mc:Fallback>
      <p:transition spd="slow" advTm="2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45680-3C59-4780-B3B5-7033D9C17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16812" r="8804" b="4735"/>
          <a:stretch/>
        </p:blipFill>
        <p:spPr>
          <a:xfrm>
            <a:off x="993913" y="553278"/>
            <a:ext cx="10204174" cy="575144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0E9A98-0C12-4097-837F-BC15C8B142BB}"/>
              </a:ext>
            </a:extLst>
          </p:cNvPr>
          <p:cNvSpPr/>
          <p:nvPr/>
        </p:nvSpPr>
        <p:spPr>
          <a:xfrm>
            <a:off x="1258957" y="3193773"/>
            <a:ext cx="927651" cy="9806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C5110-3F8F-47FE-A61D-EBBB87D07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3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5"/>
    </mc:Choice>
    <mc:Fallback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DB069-7149-4F45-B253-4CEE284BE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8" t="17486" r="10326" b="-1672"/>
          <a:stretch/>
        </p:blipFill>
        <p:spPr>
          <a:xfrm>
            <a:off x="410818" y="463826"/>
            <a:ext cx="10906540" cy="639417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6E59F5B-2E09-4620-8525-023F3315E07F}"/>
              </a:ext>
            </a:extLst>
          </p:cNvPr>
          <p:cNvSpPr/>
          <p:nvPr/>
        </p:nvSpPr>
        <p:spPr>
          <a:xfrm>
            <a:off x="4770783" y="2756452"/>
            <a:ext cx="2305877" cy="22528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0D2724-0294-482E-80E9-8166C23FA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5"/>
    </mc:Choice>
    <mc:Fallback>
      <p:transition spd="slow" advTm="3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6B5FF-65F1-4DD6-A47A-9E3870A0905A}"/>
              </a:ext>
            </a:extLst>
          </p:cNvPr>
          <p:cNvSpPr txBox="1"/>
          <p:nvPr/>
        </p:nvSpPr>
        <p:spPr>
          <a:xfrm>
            <a:off x="3260035" y="1828800"/>
            <a:ext cx="5380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6F469-D34E-44FB-845E-0B25C1C9A322}"/>
              </a:ext>
            </a:extLst>
          </p:cNvPr>
          <p:cNvSpPr txBox="1"/>
          <p:nvPr/>
        </p:nvSpPr>
        <p:spPr>
          <a:xfrm>
            <a:off x="1258957" y="5724939"/>
            <a:ext cx="9185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If you have any questions, please contact a member of staff</a:t>
            </a:r>
          </a:p>
        </p:txBody>
      </p:sp>
      <p:pic>
        <p:nvPicPr>
          <p:cNvPr id="1028" name="Picture 4" descr="RNCM Library - Home | Facebook">
            <a:extLst>
              <a:ext uri="{FF2B5EF4-FFF2-40B4-BE49-F238E27FC236}">
                <a16:creationId xmlns:a16="http://schemas.microsoft.com/office/drawing/2014/main" id="{293472BC-5274-424E-8599-FB6D3233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2" y="3289645"/>
            <a:ext cx="4320209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A4A7E7-96F7-4E19-B83A-B58AFE8A3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0"/>
    </mc:Choice>
    <mc:Fallback>
      <p:transition spd="slow" advTm="1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C3AF8-65DE-4AFD-B599-56CE1CB5C44C}"/>
              </a:ext>
            </a:extLst>
          </p:cNvPr>
          <p:cNvSpPr txBox="1"/>
          <p:nvPr/>
        </p:nvSpPr>
        <p:spPr>
          <a:xfrm>
            <a:off x="2019869" y="1774209"/>
            <a:ext cx="6835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https://catalogue.rncm.ac.uk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BF215-BE3D-46C0-8BFF-16ED91D0364B}"/>
              </a:ext>
            </a:extLst>
          </p:cNvPr>
          <p:cNvSpPr txBox="1"/>
          <p:nvPr/>
        </p:nvSpPr>
        <p:spPr>
          <a:xfrm>
            <a:off x="2019868" y="4135272"/>
            <a:ext cx="8980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…or </a:t>
            </a:r>
            <a:r>
              <a:rPr lang="en-GB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GB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4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‘RNCM library catalogue’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DC0869-1AC2-4070-9577-9C99B2D6A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35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18"/>
    </mc:Choice>
    <mc:Fallback>
      <p:transition spd="slow" advTm="18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brary clip art borders free clipart images 3 | Book clip art">
            <a:extLst>
              <a:ext uri="{FF2B5EF4-FFF2-40B4-BE49-F238E27FC236}">
                <a16:creationId xmlns:a16="http://schemas.microsoft.com/office/drawing/2014/main" id="{9B290ACB-8910-4A6D-9B61-3247E16E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3" y="820806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ic Notes Clipart | Clipart Panda - Free Clipart Images">
            <a:extLst>
              <a:ext uri="{FF2B5EF4-FFF2-40B4-BE49-F238E27FC236}">
                <a16:creationId xmlns:a16="http://schemas.microsoft.com/office/drawing/2014/main" id="{F98A496B-AD0A-4E51-A003-30F95834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77" y="2092393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d clipart - Clip Art Library">
            <a:extLst>
              <a:ext uri="{FF2B5EF4-FFF2-40B4-BE49-F238E27FC236}">
                <a16:creationId xmlns:a16="http://schemas.microsoft.com/office/drawing/2014/main" id="{81B37863-C4D3-4BD1-9E03-37A9FA35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75" y="291630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vd Illustrations, Royalty-Free Vector Graphics &amp; Clip Art - iStock">
            <a:extLst>
              <a:ext uri="{FF2B5EF4-FFF2-40B4-BE49-F238E27FC236}">
                <a16:creationId xmlns:a16="http://schemas.microsoft.com/office/drawing/2014/main" id="{0115C7C8-8818-431E-A990-1D17FD58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95" y="398786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24DAF8-9693-4ED5-8C01-46802E0D36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08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8"/>
    </mc:Choice>
    <mc:Fallback>
      <p:transition spd="slow" advTm="2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A42E9-6CC7-4818-AF6E-657C3FCFC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18"/>
          <a:stretch/>
        </p:blipFill>
        <p:spPr>
          <a:xfrm>
            <a:off x="152400" y="569843"/>
            <a:ext cx="11887200" cy="57183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5A14240-8173-409F-B0F2-69C2D8286542}"/>
              </a:ext>
            </a:extLst>
          </p:cNvPr>
          <p:cNvSpPr/>
          <p:nvPr/>
        </p:nvSpPr>
        <p:spPr>
          <a:xfrm>
            <a:off x="9356035" y="1881809"/>
            <a:ext cx="1696278" cy="13119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796B49-7AD4-4642-9E9F-C4665AD78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51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2"/>
    </mc:Choice>
    <mc:Fallback>
      <p:transition spd="slow" advTm="2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773BEA-DDC5-41AE-B378-CFE7A01C4CB0}"/>
              </a:ext>
            </a:extLst>
          </p:cNvPr>
          <p:cNvSpPr txBox="1"/>
          <p:nvPr/>
        </p:nvSpPr>
        <p:spPr>
          <a:xfrm>
            <a:off x="1537252" y="1338470"/>
            <a:ext cx="913032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latin typeface="Calibri" panose="020F0502020204030204" pitchFamily="34" charset="0"/>
                <a:cs typeface="Calibri" panose="020F0502020204030204" pitchFamily="34" charset="0"/>
              </a:rPr>
              <a:t>Using the Simple search</a:t>
            </a:r>
          </a:p>
          <a:p>
            <a:endParaRPr lang="en-GB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7200" dirty="0">
                <a:latin typeface="Calibri" panose="020F0502020204030204" pitchFamily="34" charset="0"/>
                <a:cs typeface="Calibri" panose="020F0502020204030204" pitchFamily="34" charset="0"/>
              </a:rPr>
              <a:t>       How do I find?</a:t>
            </a:r>
          </a:p>
        </p:txBody>
      </p:sp>
    </p:spTree>
    <p:extLst>
      <p:ext uri="{BB962C8B-B14F-4D97-AF65-F5344CB8AC3E}">
        <p14:creationId xmlns:p14="http://schemas.microsoft.com/office/powerpoint/2010/main" val="204392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7"/>
    </mc:Choice>
    <mc:Fallback>
      <p:transition spd="slow" advTm="113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E93C9-0D53-4D70-AB6F-6C7152585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54" t="20562" r="-1054" b="4097"/>
          <a:stretch/>
        </p:blipFill>
        <p:spPr>
          <a:xfrm>
            <a:off x="0" y="304800"/>
            <a:ext cx="12192000" cy="62152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82E6CA-77C1-475E-8B78-49D357F9FD5C}"/>
              </a:ext>
            </a:extLst>
          </p:cNvPr>
          <p:cNvSpPr/>
          <p:nvPr/>
        </p:nvSpPr>
        <p:spPr>
          <a:xfrm>
            <a:off x="1311965" y="1775791"/>
            <a:ext cx="1921565" cy="20143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234B-6206-45AB-9530-1FFAB45EFC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54" t="20562" r="-1054" b="4097"/>
          <a:stretch/>
        </p:blipFill>
        <p:spPr>
          <a:xfrm>
            <a:off x="92765" y="443947"/>
            <a:ext cx="12192000" cy="62152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B1CE480-6B1D-47D1-8B23-38BE79F24E16}"/>
              </a:ext>
            </a:extLst>
          </p:cNvPr>
          <p:cNvSpPr/>
          <p:nvPr/>
        </p:nvSpPr>
        <p:spPr>
          <a:xfrm>
            <a:off x="1457739" y="2067339"/>
            <a:ext cx="1789044" cy="1762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4EAC7B-598F-499F-A08F-0ED16B2451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5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83"/>
    </mc:Choice>
    <mc:Fallback>
      <p:transition spd="slow" advTm="9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74EF1-9C59-4C71-BD7B-02DEAA23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" t="16929" r="-1800" b="2905"/>
          <a:stretch/>
        </p:blipFill>
        <p:spPr>
          <a:xfrm>
            <a:off x="0" y="225288"/>
            <a:ext cx="12192000" cy="6400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BF8FF2-606C-4D41-B3D2-DE12062170F5}"/>
              </a:ext>
            </a:extLst>
          </p:cNvPr>
          <p:cNvSpPr/>
          <p:nvPr/>
        </p:nvSpPr>
        <p:spPr>
          <a:xfrm>
            <a:off x="1497496" y="4028661"/>
            <a:ext cx="1590261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B2F37C-8EAF-43E7-A9BB-E4A545443C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96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37"/>
    </mc:Choice>
    <mc:Fallback>
      <p:transition spd="slow" advTm="6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4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4|3.7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3|2.2|2.1|3.2|2.3|2.7|2.4|9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1007</TotalTime>
  <Words>109</Words>
  <Application>Microsoft Office PowerPoint</Application>
  <PresentationFormat>Widescreen</PresentationFormat>
  <Paragraphs>26</Paragraphs>
  <Slides>33</Slides>
  <Notes>2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Century Gothic</vt:lpstr>
      <vt:lpstr>Wingdings 2</vt:lpstr>
      <vt:lpstr>Quotable</vt:lpstr>
      <vt:lpstr>USING THE ONLINE CATALOGUE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ONLINE CATALOGUE</dc:title>
  <dc:creator>Muzo Bear</dc:creator>
  <cp:lastModifiedBy>Muzo Bear</cp:lastModifiedBy>
  <cp:revision>62</cp:revision>
  <dcterms:created xsi:type="dcterms:W3CDTF">2020-04-21T13:22:05Z</dcterms:created>
  <dcterms:modified xsi:type="dcterms:W3CDTF">2020-07-29T14:45:15Z</dcterms:modified>
</cp:coreProperties>
</file>