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41"/>
  </p:notesMasterIdLst>
  <p:sldIdLst>
    <p:sldId id="256" r:id="rId7"/>
    <p:sldId id="311" r:id="rId8"/>
    <p:sldId id="258" r:id="rId9"/>
    <p:sldId id="259" r:id="rId10"/>
    <p:sldId id="260" r:id="rId11"/>
    <p:sldId id="264" r:id="rId12"/>
    <p:sldId id="309" r:id="rId13"/>
    <p:sldId id="310" r:id="rId14"/>
    <p:sldId id="293" r:id="rId15"/>
    <p:sldId id="266" r:id="rId16"/>
    <p:sldId id="312" r:id="rId17"/>
    <p:sldId id="303" r:id="rId18"/>
    <p:sldId id="289" r:id="rId19"/>
    <p:sldId id="297" r:id="rId20"/>
    <p:sldId id="298" r:id="rId21"/>
    <p:sldId id="301" r:id="rId22"/>
    <p:sldId id="300" r:id="rId23"/>
    <p:sldId id="273" r:id="rId24"/>
    <p:sldId id="261" r:id="rId25"/>
    <p:sldId id="305" r:id="rId26"/>
    <p:sldId id="276" r:id="rId27"/>
    <p:sldId id="274" r:id="rId28"/>
    <p:sldId id="257" r:id="rId29"/>
    <p:sldId id="287" r:id="rId30"/>
    <p:sldId id="286" r:id="rId31"/>
    <p:sldId id="306" r:id="rId32"/>
    <p:sldId id="308" r:id="rId33"/>
    <p:sldId id="275" r:id="rId34"/>
    <p:sldId id="304" r:id="rId35"/>
    <p:sldId id="307" r:id="rId36"/>
    <p:sldId id="288" r:id="rId37"/>
    <p:sldId id="294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FA0D30-1414-42D3-971B-4895C3CCEA89}" v="15" dt="2020-12-16T15:58:04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23" d="100"/>
          <a:sy n="123" d="100"/>
        </p:scale>
        <p:origin x="-11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G W" userId="bbc95d86416c19a2" providerId="LiveId" clId="{2EFA0D30-1414-42D3-971B-4895C3CCEA89}"/>
    <pc:docChg chg="custSel modSld">
      <pc:chgData name="MG W" userId="bbc95d86416c19a2" providerId="LiveId" clId="{2EFA0D30-1414-42D3-971B-4895C3CCEA89}" dt="2020-12-16T15:58:04.801" v="240" actId="1076"/>
      <pc:docMkLst>
        <pc:docMk/>
      </pc:docMkLst>
      <pc:sldChg chg="modSp mod">
        <pc:chgData name="MG W" userId="bbc95d86416c19a2" providerId="LiveId" clId="{2EFA0D30-1414-42D3-971B-4895C3CCEA89}" dt="2020-12-16T15:18:42.209" v="0" actId="255"/>
        <pc:sldMkLst>
          <pc:docMk/>
          <pc:sldMk cId="419347021" sldId="256"/>
        </pc:sldMkLst>
        <pc:spChg chg="mod">
          <ac:chgData name="MG W" userId="bbc95d86416c19a2" providerId="LiveId" clId="{2EFA0D30-1414-42D3-971B-4895C3CCEA89}" dt="2020-12-16T15:18:42.209" v="0" actId="255"/>
          <ac:spMkLst>
            <pc:docMk/>
            <pc:sldMk cId="419347021" sldId="256"/>
            <ac:spMk id="3" creationId="{2DB1D52D-F2D2-4A4C-ABBA-ED13470ACC4C}"/>
          </ac:spMkLst>
        </pc:spChg>
      </pc:sldChg>
      <pc:sldChg chg="addSp modSp mod">
        <pc:chgData name="MG W" userId="bbc95d86416c19a2" providerId="LiveId" clId="{2EFA0D30-1414-42D3-971B-4895C3CCEA89}" dt="2020-12-16T15:46:50.005" v="197" actId="20577"/>
        <pc:sldMkLst>
          <pc:docMk/>
          <pc:sldMk cId="1563913745" sldId="257"/>
        </pc:sldMkLst>
        <pc:spChg chg="add mod">
          <ac:chgData name="MG W" userId="bbc95d86416c19a2" providerId="LiveId" clId="{2EFA0D30-1414-42D3-971B-4895C3CCEA89}" dt="2020-12-16T15:46:50.005" v="197" actId="20577"/>
          <ac:spMkLst>
            <pc:docMk/>
            <pc:sldMk cId="1563913745" sldId="257"/>
            <ac:spMk id="4" creationId="{473032A3-ADCE-415E-A9A1-85A87F2A71A7}"/>
          </ac:spMkLst>
        </pc:spChg>
      </pc:sldChg>
      <pc:sldChg chg="addSp modSp mod">
        <pc:chgData name="MG W" userId="bbc95d86416c19a2" providerId="LiveId" clId="{2EFA0D30-1414-42D3-971B-4895C3CCEA89}" dt="2020-12-16T15:53:09.217" v="227" actId="1076"/>
        <pc:sldMkLst>
          <pc:docMk/>
          <pc:sldMk cId="3045895306" sldId="261"/>
        </pc:sldMkLst>
        <pc:spChg chg="add mod">
          <ac:chgData name="MG W" userId="bbc95d86416c19a2" providerId="LiveId" clId="{2EFA0D30-1414-42D3-971B-4895C3CCEA89}" dt="2020-12-16T15:53:09.217" v="227" actId="1076"/>
          <ac:spMkLst>
            <pc:docMk/>
            <pc:sldMk cId="3045895306" sldId="261"/>
            <ac:spMk id="3" creationId="{122BE0B6-8559-4B16-913E-01918BF34906}"/>
          </ac:spMkLst>
        </pc:spChg>
      </pc:sldChg>
      <pc:sldChg chg="modSp mod">
        <pc:chgData name="MG W" userId="bbc95d86416c19a2" providerId="LiveId" clId="{2EFA0D30-1414-42D3-971B-4895C3CCEA89}" dt="2020-12-16T15:38:40.002" v="46" actId="1076"/>
        <pc:sldMkLst>
          <pc:docMk/>
          <pc:sldMk cId="0" sldId="273"/>
        </pc:sldMkLst>
        <pc:spChg chg="mod">
          <ac:chgData name="MG W" userId="bbc95d86416c19a2" providerId="LiveId" clId="{2EFA0D30-1414-42D3-971B-4895C3CCEA89}" dt="2020-12-16T15:38:17.884" v="45" actId="5793"/>
          <ac:spMkLst>
            <pc:docMk/>
            <pc:sldMk cId="0" sldId="273"/>
            <ac:spMk id="8" creationId="{00000000-0000-0000-0000-000000000000}"/>
          </ac:spMkLst>
        </pc:spChg>
        <pc:picChg chg="mod">
          <ac:chgData name="MG W" userId="bbc95d86416c19a2" providerId="LiveId" clId="{2EFA0D30-1414-42D3-971B-4895C3CCEA89}" dt="2020-12-16T15:38:40.002" v="46" actId="1076"/>
          <ac:picMkLst>
            <pc:docMk/>
            <pc:sldMk cId="0" sldId="273"/>
            <ac:picMk id="9" creationId="{00000000-0000-0000-0000-000000000000}"/>
          </ac:picMkLst>
        </pc:picChg>
      </pc:sldChg>
      <pc:sldChg chg="addSp delSp modSp mod">
        <pc:chgData name="MG W" userId="bbc95d86416c19a2" providerId="LiveId" clId="{2EFA0D30-1414-42D3-971B-4895C3CCEA89}" dt="2020-12-16T15:58:04.801" v="240" actId="1076"/>
        <pc:sldMkLst>
          <pc:docMk/>
          <pc:sldMk cId="4037037373" sldId="275"/>
        </pc:sldMkLst>
        <pc:spChg chg="add mod">
          <ac:chgData name="MG W" userId="bbc95d86416c19a2" providerId="LiveId" clId="{2EFA0D30-1414-42D3-971B-4895C3CCEA89}" dt="2020-12-16T15:57:52.350" v="239" actId="1076"/>
          <ac:spMkLst>
            <pc:docMk/>
            <pc:sldMk cId="4037037373" sldId="275"/>
            <ac:spMk id="2" creationId="{588C9235-7BE4-4073-BE0F-9B5B8E1DB9A1}"/>
          </ac:spMkLst>
        </pc:spChg>
        <pc:picChg chg="add mod">
          <ac:chgData name="MG W" userId="bbc95d86416c19a2" providerId="LiveId" clId="{2EFA0D30-1414-42D3-971B-4895C3CCEA89}" dt="2020-12-16T15:58:04.801" v="240" actId="1076"/>
          <ac:picMkLst>
            <pc:docMk/>
            <pc:sldMk cId="4037037373" sldId="275"/>
            <ac:picMk id="3" creationId="{35EB2C48-421C-4451-A446-E692AB8E1F14}"/>
          </ac:picMkLst>
        </pc:picChg>
        <pc:picChg chg="del">
          <ac:chgData name="MG W" userId="bbc95d86416c19a2" providerId="LiveId" clId="{2EFA0D30-1414-42D3-971B-4895C3CCEA89}" dt="2020-12-16T15:56:21.100" v="232" actId="21"/>
          <ac:picMkLst>
            <pc:docMk/>
            <pc:sldMk cId="4037037373" sldId="275"/>
            <ac:picMk id="4" creationId="{00000000-0000-0000-0000-000000000000}"/>
          </ac:picMkLst>
        </pc:picChg>
      </pc:sldChg>
      <pc:sldChg chg="addSp modSp mod">
        <pc:chgData name="MG W" userId="bbc95d86416c19a2" providerId="LiveId" clId="{2EFA0D30-1414-42D3-971B-4895C3CCEA89}" dt="2020-12-16T15:49:19.899" v="223" actId="14100"/>
        <pc:sldMkLst>
          <pc:docMk/>
          <pc:sldMk cId="1821766809" sldId="287"/>
        </pc:sldMkLst>
        <pc:spChg chg="add mod">
          <ac:chgData name="MG W" userId="bbc95d86416c19a2" providerId="LiveId" clId="{2EFA0D30-1414-42D3-971B-4895C3CCEA89}" dt="2020-12-16T15:49:19.899" v="223" actId="14100"/>
          <ac:spMkLst>
            <pc:docMk/>
            <pc:sldMk cId="1821766809" sldId="287"/>
            <ac:spMk id="2" creationId="{BC7E01B9-3DEB-40A8-ACCB-BE1C3054B675}"/>
          </ac:spMkLst>
        </pc:spChg>
        <pc:spChg chg="add mod">
          <ac:chgData name="MG W" userId="bbc95d86416c19a2" providerId="LiveId" clId="{2EFA0D30-1414-42D3-971B-4895C3CCEA89}" dt="2020-12-16T15:48:52.463" v="220" actId="688"/>
          <ac:spMkLst>
            <pc:docMk/>
            <pc:sldMk cId="1821766809" sldId="287"/>
            <ac:spMk id="4" creationId="{E1FFB815-952D-44A0-ADB6-B965A3510A6D}"/>
          </ac:spMkLst>
        </pc:spChg>
      </pc:sldChg>
      <pc:sldChg chg="addSp modSp mod">
        <pc:chgData name="MG W" userId="bbc95d86416c19a2" providerId="LiveId" clId="{2EFA0D30-1414-42D3-971B-4895C3CCEA89}" dt="2020-12-16T15:30:48.076" v="4" actId="1076"/>
        <pc:sldMkLst>
          <pc:docMk/>
          <pc:sldMk cId="3634039209" sldId="301"/>
        </pc:sldMkLst>
        <pc:spChg chg="add mod">
          <ac:chgData name="MG W" userId="bbc95d86416c19a2" providerId="LiveId" clId="{2EFA0D30-1414-42D3-971B-4895C3CCEA89}" dt="2020-12-16T15:30:48.076" v="4" actId="1076"/>
          <ac:spMkLst>
            <pc:docMk/>
            <pc:sldMk cId="3634039209" sldId="301"/>
            <ac:spMk id="4" creationId="{69CA7A8B-1044-47B9-8E1F-ED27B84CAC17}"/>
          </ac:spMkLst>
        </pc:spChg>
      </pc:sldChg>
      <pc:sldChg chg="addSp modSp mod">
        <pc:chgData name="MG W" userId="bbc95d86416c19a2" providerId="LiveId" clId="{2EFA0D30-1414-42D3-971B-4895C3CCEA89}" dt="2020-12-16T15:33:01.343" v="10" actId="1076"/>
        <pc:sldMkLst>
          <pc:docMk/>
          <pc:sldMk cId="2292330622" sldId="303"/>
        </pc:sldMkLst>
        <pc:spChg chg="add mod">
          <ac:chgData name="MG W" userId="bbc95d86416c19a2" providerId="LiveId" clId="{2EFA0D30-1414-42D3-971B-4895C3CCEA89}" dt="2020-12-16T15:33:01.343" v="10" actId="1076"/>
          <ac:spMkLst>
            <pc:docMk/>
            <pc:sldMk cId="2292330622" sldId="303"/>
            <ac:spMk id="3" creationId="{792F9E83-07FC-4656-8A72-71AB613307AC}"/>
          </ac:spMkLst>
        </pc:spChg>
        <pc:picChg chg="mod">
          <ac:chgData name="MG W" userId="bbc95d86416c19a2" providerId="LiveId" clId="{2EFA0D30-1414-42D3-971B-4895C3CCEA89}" dt="2020-12-16T15:32:46.726" v="9" actId="1076"/>
          <ac:picMkLst>
            <pc:docMk/>
            <pc:sldMk cId="2292330622" sldId="303"/>
            <ac:picMk id="80899" creationId="{2EF4D354-FD74-4C2F-81B9-FE88C8C87D77}"/>
          </ac:picMkLst>
        </pc:picChg>
      </pc:sldChg>
      <pc:sldChg chg="addSp modSp mod">
        <pc:chgData name="MG W" userId="bbc95d86416c19a2" providerId="LiveId" clId="{2EFA0D30-1414-42D3-971B-4895C3CCEA89}" dt="2020-12-16T15:53:39.405" v="229" actId="1076"/>
        <pc:sldMkLst>
          <pc:docMk/>
          <pc:sldMk cId="3275465994" sldId="304"/>
        </pc:sldMkLst>
        <pc:spChg chg="add mod">
          <ac:chgData name="MG W" userId="bbc95d86416c19a2" providerId="LiveId" clId="{2EFA0D30-1414-42D3-971B-4895C3CCEA89}" dt="2020-12-16T15:53:39.405" v="229" actId="1076"/>
          <ac:spMkLst>
            <pc:docMk/>
            <pc:sldMk cId="3275465994" sldId="304"/>
            <ac:spMk id="7" creationId="{28F3C0BE-1B12-4F77-ABFE-20287386BBB4}"/>
          </ac:spMkLst>
        </pc:spChg>
      </pc:sldChg>
      <pc:sldChg chg="modSp mod">
        <pc:chgData name="MG W" userId="bbc95d86416c19a2" providerId="LiveId" clId="{2EFA0D30-1414-42D3-971B-4895C3CCEA89}" dt="2020-12-16T15:40:32.063" v="63" actId="20577"/>
        <pc:sldMkLst>
          <pc:docMk/>
          <pc:sldMk cId="1614867025" sldId="305"/>
        </pc:sldMkLst>
        <pc:spChg chg="mod">
          <ac:chgData name="MG W" userId="bbc95d86416c19a2" providerId="LiveId" clId="{2EFA0D30-1414-42D3-971B-4895C3CCEA89}" dt="2020-12-16T15:40:32.063" v="63" actId="20577"/>
          <ac:spMkLst>
            <pc:docMk/>
            <pc:sldMk cId="1614867025" sldId="305"/>
            <ac:spMk id="3" creationId="{00000000-0000-0000-0000-000000000000}"/>
          </ac:spMkLst>
        </pc:spChg>
      </pc:sldChg>
      <pc:sldChg chg="modSp mod">
        <pc:chgData name="MG W" userId="bbc95d86416c19a2" providerId="LiveId" clId="{2EFA0D30-1414-42D3-971B-4895C3CCEA89}" dt="2020-12-16T15:31:44.133" v="6" actId="1076"/>
        <pc:sldMkLst>
          <pc:docMk/>
          <pc:sldMk cId="1297809600" sldId="312"/>
        </pc:sldMkLst>
        <pc:spChg chg="mod">
          <ac:chgData name="MG W" userId="bbc95d86416c19a2" providerId="LiveId" clId="{2EFA0D30-1414-42D3-971B-4895C3CCEA89}" dt="2020-12-16T15:31:44.133" v="6" actId="1076"/>
          <ac:spMkLst>
            <pc:docMk/>
            <pc:sldMk cId="1297809600" sldId="312"/>
            <ac:spMk id="6" creationId="{00000000-0000-0000-0000-000000000000}"/>
          </ac:spMkLst>
        </pc:spChg>
        <pc:picChg chg="mod">
          <ac:chgData name="MG W" userId="bbc95d86416c19a2" providerId="LiveId" clId="{2EFA0D30-1414-42D3-971B-4895C3CCEA89}" dt="2020-12-16T15:31:30.439" v="5" actId="14100"/>
          <ac:picMkLst>
            <pc:docMk/>
            <pc:sldMk cId="1297809600" sldId="312"/>
            <ac:picMk id="7" creationId="{00000000-0000-0000-0000-000000000000}"/>
          </ac:picMkLst>
        </pc:picChg>
      </pc:sldChg>
    </pc:docChg>
  </pc:docChgLst>
  <pc:docChgLst>
    <pc:chgData name="MG W" userId="bbc95d86416c19a2" providerId="LiveId" clId="{C6A998F9-5579-4AD5-8B41-194FC2BC41FD}"/>
    <pc:docChg chg="custSel addSld delSld modSld sldOrd">
      <pc:chgData name="MG W" userId="bbc95d86416c19a2" providerId="LiveId" clId="{C6A998F9-5579-4AD5-8B41-194FC2BC41FD}" dt="2020-11-24T12:12:06.940" v="131"/>
      <pc:docMkLst>
        <pc:docMk/>
      </pc:docMkLst>
      <pc:sldChg chg="addSp modSp mod">
        <pc:chgData name="MG W" userId="bbc95d86416c19a2" providerId="LiveId" clId="{C6A998F9-5579-4AD5-8B41-194FC2BC41FD}" dt="2020-11-24T10:18:13.814" v="99" actId="20577"/>
        <pc:sldMkLst>
          <pc:docMk/>
          <pc:sldMk cId="419347021" sldId="256"/>
        </pc:sldMkLst>
        <pc:spChg chg="mod">
          <ac:chgData name="MG W" userId="bbc95d86416c19a2" providerId="LiveId" clId="{C6A998F9-5579-4AD5-8B41-194FC2BC41FD}" dt="2020-11-24T10:17:59.917" v="75" actId="20577"/>
          <ac:spMkLst>
            <pc:docMk/>
            <pc:sldMk cId="419347021" sldId="256"/>
            <ac:spMk id="2" creationId="{56B9E954-F0A0-4193-BC31-4273533E4006}"/>
          </ac:spMkLst>
        </pc:spChg>
        <pc:spChg chg="mod">
          <ac:chgData name="MG W" userId="bbc95d86416c19a2" providerId="LiveId" clId="{C6A998F9-5579-4AD5-8B41-194FC2BC41FD}" dt="2020-11-24T10:18:13.814" v="99" actId="20577"/>
          <ac:spMkLst>
            <pc:docMk/>
            <pc:sldMk cId="419347021" sldId="256"/>
            <ac:spMk id="3" creationId="{2DB1D52D-F2D2-4A4C-ABBA-ED13470ACC4C}"/>
          </ac:spMkLst>
        </pc:spChg>
        <pc:spChg chg="add mod">
          <ac:chgData name="MG W" userId="bbc95d86416c19a2" providerId="LiveId" clId="{C6A998F9-5579-4AD5-8B41-194FC2BC41FD}" dt="2020-11-24T10:17:09.117" v="2" actId="21"/>
          <ac:spMkLst>
            <pc:docMk/>
            <pc:sldMk cId="419347021" sldId="256"/>
            <ac:spMk id="4" creationId="{DAF5C687-BDF8-4B32-9812-15D77469E644}"/>
          </ac:spMkLst>
        </pc:spChg>
      </pc:sldChg>
      <pc:sldChg chg="ord">
        <pc:chgData name="MG W" userId="bbc95d86416c19a2" providerId="LiveId" clId="{C6A998F9-5579-4AD5-8B41-194FC2BC41FD}" dt="2020-11-24T10:58:41.455" v="107"/>
        <pc:sldMkLst>
          <pc:docMk/>
          <pc:sldMk cId="1563913745" sldId="257"/>
        </pc:sldMkLst>
      </pc:sldChg>
      <pc:sldChg chg="add">
        <pc:chgData name="MG W" userId="bbc95d86416c19a2" providerId="LiveId" clId="{C6A998F9-5579-4AD5-8B41-194FC2BC41FD}" dt="2020-11-24T10:16:30.827" v="1"/>
        <pc:sldMkLst>
          <pc:docMk/>
          <pc:sldMk cId="0" sldId="258"/>
        </pc:sldMkLst>
      </pc:sldChg>
      <pc:sldChg chg="add">
        <pc:chgData name="MG W" userId="bbc95d86416c19a2" providerId="LiveId" clId="{C6A998F9-5579-4AD5-8B41-194FC2BC41FD}" dt="2020-11-24T10:19:09.698" v="100"/>
        <pc:sldMkLst>
          <pc:docMk/>
          <pc:sldMk cId="0" sldId="259"/>
        </pc:sldMkLst>
      </pc:sldChg>
      <pc:sldChg chg="add">
        <pc:chgData name="MG W" userId="bbc95d86416c19a2" providerId="LiveId" clId="{C6A998F9-5579-4AD5-8B41-194FC2BC41FD}" dt="2020-11-24T10:20:35.227" v="101"/>
        <pc:sldMkLst>
          <pc:docMk/>
          <pc:sldMk cId="0" sldId="260"/>
        </pc:sldMkLst>
      </pc:sldChg>
      <pc:sldChg chg="add">
        <pc:chgData name="MG W" userId="bbc95d86416c19a2" providerId="LiveId" clId="{C6A998F9-5579-4AD5-8B41-194FC2BC41FD}" dt="2020-11-24T11:47:45.324" v="115"/>
        <pc:sldMkLst>
          <pc:docMk/>
          <pc:sldMk cId="3045895306" sldId="261"/>
        </pc:sldMkLst>
      </pc:sldChg>
      <pc:sldChg chg="add">
        <pc:chgData name="MG W" userId="bbc95d86416c19a2" providerId="LiveId" clId="{C6A998F9-5579-4AD5-8B41-194FC2BC41FD}" dt="2020-11-24T10:37:35.858" v="105"/>
        <pc:sldMkLst>
          <pc:docMk/>
          <pc:sldMk cId="0" sldId="262"/>
        </pc:sldMkLst>
      </pc:sldChg>
      <pc:sldChg chg="add">
        <pc:chgData name="MG W" userId="bbc95d86416c19a2" providerId="LiveId" clId="{C6A998F9-5579-4AD5-8B41-194FC2BC41FD}" dt="2020-11-24T10:20:35.227" v="101"/>
        <pc:sldMkLst>
          <pc:docMk/>
          <pc:sldMk cId="0" sldId="263"/>
        </pc:sldMkLst>
      </pc:sldChg>
      <pc:sldChg chg="addSp new">
        <pc:chgData name="MG W" userId="bbc95d86416c19a2" providerId="LiveId" clId="{C6A998F9-5579-4AD5-8B41-194FC2BC41FD}" dt="2020-11-24T10:24:35.190" v="103"/>
        <pc:sldMkLst>
          <pc:docMk/>
          <pc:sldMk cId="2660508765" sldId="264"/>
        </pc:sldMkLst>
        <pc:picChg chg="add">
          <ac:chgData name="MG W" userId="bbc95d86416c19a2" providerId="LiveId" clId="{C6A998F9-5579-4AD5-8B41-194FC2BC41FD}" dt="2020-11-24T10:24:35.190" v="103"/>
          <ac:picMkLst>
            <pc:docMk/>
            <pc:sldMk cId="2660508765" sldId="264"/>
            <ac:picMk id="2" creationId="{0346433B-BD6B-43C6-986F-223CD7579EF5}"/>
          </ac:picMkLst>
        </pc:picChg>
      </pc:sldChg>
      <pc:sldChg chg="add">
        <pc:chgData name="MG W" userId="bbc95d86416c19a2" providerId="LiveId" clId="{C6A998F9-5579-4AD5-8B41-194FC2BC41FD}" dt="2020-11-24T10:28:40.275" v="104"/>
        <pc:sldMkLst>
          <pc:docMk/>
          <pc:sldMk cId="0" sldId="265"/>
        </pc:sldMkLst>
      </pc:sldChg>
      <pc:sldChg chg="add">
        <pc:chgData name="MG W" userId="bbc95d86416c19a2" providerId="LiveId" clId="{C6A998F9-5579-4AD5-8B41-194FC2BC41FD}" dt="2020-11-24T10:37:35.858" v="105"/>
        <pc:sldMkLst>
          <pc:docMk/>
          <pc:sldMk cId="0" sldId="266"/>
        </pc:sldMkLst>
      </pc:sldChg>
      <pc:sldChg chg="add">
        <pc:chgData name="MG W" userId="bbc95d86416c19a2" providerId="LiveId" clId="{C6A998F9-5579-4AD5-8B41-194FC2BC41FD}" dt="2020-11-24T10:37:35.858" v="105"/>
        <pc:sldMkLst>
          <pc:docMk/>
          <pc:sldMk cId="0" sldId="273"/>
        </pc:sldMkLst>
      </pc:sldChg>
      <pc:sldChg chg="addSp new">
        <pc:chgData name="MG W" userId="bbc95d86416c19a2" providerId="LiveId" clId="{C6A998F9-5579-4AD5-8B41-194FC2BC41FD}" dt="2020-11-24T11:40:23.790" v="109"/>
        <pc:sldMkLst>
          <pc:docMk/>
          <pc:sldMk cId="3721753126" sldId="274"/>
        </pc:sldMkLst>
        <pc:picChg chg="add">
          <ac:chgData name="MG W" userId="bbc95d86416c19a2" providerId="LiveId" clId="{C6A998F9-5579-4AD5-8B41-194FC2BC41FD}" dt="2020-11-24T11:40:23.790" v="109"/>
          <ac:picMkLst>
            <pc:docMk/>
            <pc:sldMk cId="3721753126" sldId="274"/>
            <ac:picMk id="2" creationId="{877261A5-C060-42E7-9B20-BDE3F5022543}"/>
          </ac:picMkLst>
        </pc:picChg>
      </pc:sldChg>
      <pc:sldChg chg="addSp new">
        <pc:chgData name="MG W" userId="bbc95d86416c19a2" providerId="LiveId" clId="{C6A998F9-5579-4AD5-8B41-194FC2BC41FD}" dt="2020-11-24T11:42:12.166" v="111"/>
        <pc:sldMkLst>
          <pc:docMk/>
          <pc:sldMk cId="4037037373" sldId="275"/>
        </pc:sldMkLst>
        <pc:picChg chg="add">
          <ac:chgData name="MG W" userId="bbc95d86416c19a2" providerId="LiveId" clId="{C6A998F9-5579-4AD5-8B41-194FC2BC41FD}" dt="2020-11-24T11:42:12.166" v="111"/>
          <ac:picMkLst>
            <pc:docMk/>
            <pc:sldMk cId="4037037373" sldId="275"/>
            <ac:picMk id="2" creationId="{14E23155-BDAB-4D95-9218-B9952FA1326F}"/>
          </ac:picMkLst>
        </pc:picChg>
      </pc:sldChg>
      <pc:sldChg chg="addSp new">
        <pc:chgData name="MG W" userId="bbc95d86416c19a2" providerId="LiveId" clId="{C6A998F9-5579-4AD5-8B41-194FC2BC41FD}" dt="2020-11-24T11:43:45.210" v="113"/>
        <pc:sldMkLst>
          <pc:docMk/>
          <pc:sldMk cId="875362326" sldId="276"/>
        </pc:sldMkLst>
        <pc:picChg chg="add">
          <ac:chgData name="MG W" userId="bbc95d86416c19a2" providerId="LiveId" clId="{C6A998F9-5579-4AD5-8B41-194FC2BC41FD}" dt="2020-11-24T11:43:45.210" v="113"/>
          <ac:picMkLst>
            <pc:docMk/>
            <pc:sldMk cId="875362326" sldId="276"/>
            <ac:picMk id="2" creationId="{8C19B01B-37C3-4C11-BBDD-858A71F3B165}"/>
          </ac:picMkLst>
        </pc:picChg>
      </pc:sldChg>
      <pc:sldChg chg="new del">
        <pc:chgData name="MG W" userId="bbc95d86416c19a2" providerId="LiveId" clId="{C6A998F9-5579-4AD5-8B41-194FC2BC41FD}" dt="2020-11-24T11:52:02.299" v="118" actId="2696"/>
        <pc:sldMkLst>
          <pc:docMk/>
          <pc:sldMk cId="2873026596" sldId="277"/>
        </pc:sldMkLst>
      </pc:sldChg>
      <pc:sldChg chg="new del">
        <pc:chgData name="MG W" userId="bbc95d86416c19a2" providerId="LiveId" clId="{C6A998F9-5579-4AD5-8B41-194FC2BC41FD}" dt="2020-11-24T11:52:14.127" v="119" actId="2696"/>
        <pc:sldMkLst>
          <pc:docMk/>
          <pc:sldMk cId="278903398" sldId="278"/>
        </pc:sldMkLst>
      </pc:sldChg>
      <pc:sldChg chg="add">
        <pc:chgData name="MG W" userId="bbc95d86416c19a2" providerId="LiveId" clId="{C6A998F9-5579-4AD5-8B41-194FC2BC41FD}" dt="2020-11-24T11:51:43.094" v="117"/>
        <pc:sldMkLst>
          <pc:docMk/>
          <pc:sldMk cId="0" sldId="285"/>
        </pc:sldMkLst>
      </pc:sldChg>
      <pc:sldChg chg="addSp modSp new mod">
        <pc:chgData name="MG W" userId="bbc95d86416c19a2" providerId="LiveId" clId="{C6A998F9-5579-4AD5-8B41-194FC2BC41FD}" dt="2020-11-24T12:00:11.946" v="123" actId="962"/>
        <pc:sldMkLst>
          <pc:docMk/>
          <pc:sldMk cId="1109521167" sldId="286"/>
        </pc:sldMkLst>
        <pc:picChg chg="add mod">
          <ac:chgData name="MG W" userId="bbc95d86416c19a2" providerId="LiveId" clId="{C6A998F9-5579-4AD5-8B41-194FC2BC41FD}" dt="2020-11-24T12:00:11.946" v="123" actId="962"/>
          <ac:picMkLst>
            <pc:docMk/>
            <pc:sldMk cId="1109521167" sldId="286"/>
            <ac:picMk id="3" creationId="{E7D02D5D-63F2-4F3F-A250-81E715F3D78B}"/>
          </ac:picMkLst>
        </pc:picChg>
      </pc:sldChg>
      <pc:sldChg chg="addSp modSp new mod">
        <pc:chgData name="MG W" userId="bbc95d86416c19a2" providerId="LiveId" clId="{C6A998F9-5579-4AD5-8B41-194FC2BC41FD}" dt="2020-11-24T12:01:20.761" v="129" actId="14100"/>
        <pc:sldMkLst>
          <pc:docMk/>
          <pc:sldMk cId="1821766809" sldId="287"/>
        </pc:sldMkLst>
        <pc:picChg chg="add mod">
          <ac:chgData name="MG W" userId="bbc95d86416c19a2" providerId="LiveId" clId="{C6A998F9-5579-4AD5-8B41-194FC2BC41FD}" dt="2020-11-24T12:01:20.761" v="129" actId="14100"/>
          <ac:picMkLst>
            <pc:docMk/>
            <pc:sldMk cId="1821766809" sldId="287"/>
            <ac:picMk id="3" creationId="{149BBB43-C3E4-4F4E-80A9-22138423D701}"/>
          </ac:picMkLst>
        </pc:picChg>
      </pc:sldChg>
      <pc:sldChg chg="addSp new">
        <pc:chgData name="MG W" userId="bbc95d86416c19a2" providerId="LiveId" clId="{C6A998F9-5579-4AD5-8B41-194FC2BC41FD}" dt="2020-11-24T12:12:06.940" v="131"/>
        <pc:sldMkLst>
          <pc:docMk/>
          <pc:sldMk cId="1293186310" sldId="288"/>
        </pc:sldMkLst>
        <pc:picChg chg="add">
          <ac:chgData name="MG W" userId="bbc95d86416c19a2" providerId="LiveId" clId="{C6A998F9-5579-4AD5-8B41-194FC2BC41FD}" dt="2020-11-24T12:12:06.940" v="131"/>
          <ac:picMkLst>
            <pc:docMk/>
            <pc:sldMk cId="1293186310" sldId="288"/>
            <ac:picMk id="1026" creationId="{4884BDE1-7FD2-4B9E-82AC-4A9E59CAB9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C4DA8-CA30-4CAD-9BA9-260472F670C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98463-E3CB-4C5F-95A0-137EE9695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797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>
            <a:extLst>
              <a:ext uri="{FF2B5EF4-FFF2-40B4-BE49-F238E27FC236}">
                <a16:creationId xmlns:a16="http://schemas.microsoft.com/office/drawing/2014/main" xmlns="" id="{6289AABB-FD33-4B9E-8230-869214BC57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xmlns="" id="{0AD18081-311E-4E23-9C47-F3C4137EC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>
            <a:extLst>
              <a:ext uri="{FF2B5EF4-FFF2-40B4-BE49-F238E27FC236}">
                <a16:creationId xmlns:a16="http://schemas.microsoft.com/office/drawing/2014/main" xmlns="" id="{6289AABB-FD33-4B9E-8230-869214BC57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xmlns="" id="{0AD18081-311E-4E23-9C47-F3C4137EC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A1E0354-CEB0-4E01-98F1-91E228ECEE8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itchFamily="34" charset="-122"/>
                <a:cs typeface="Arial Unicode MS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itchFamily="34" charset="-122"/>
              <a:cs typeface="Arial Unicode MS" pitchFamily="34" charset="-128"/>
            </a:endParaRPr>
          </a:p>
        </p:txBody>
      </p:sp>
      <p:sp>
        <p:nvSpPr>
          <p:cNvPr id="1177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901350-2680-481C-AF2A-2B38131E5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BF3FD8-15D5-46F0-96D0-AF28F918E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4B3AED-9419-4F75-B522-0634F5B8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01A663-13A2-4421-8A20-79E4487BD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BF1F7C-85FD-4F51-B5B8-49907987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00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F0668-5E0D-42E5-9A6E-C082E97C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50C11F-BA77-4420-876D-5BA3054F4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0DE3A-C1DF-45A9-AFA0-4A98DDCAE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B3D93E-35F3-420D-9ABF-94E330F7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800308-EB68-44A2-BD75-3F2BDB92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28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9B0F1B-E77E-4D1B-8444-A4ED9F3B2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0AD101-2743-4C9C-BB01-1E623A9C1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335D0-1070-4D96-880D-EAF757F9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459F30-4981-4512-849B-EBB8D8CE8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9A3476-806C-4BE9-BC52-B718C308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037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42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12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11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9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4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33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7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2B56BA-BEE3-4D1A-9708-205E1B76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D872CB-36F1-440B-8E4E-DFD6E2BD4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1B2248-D294-49AE-BE13-BB86ABEB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11DFF3-B987-45CC-ABA9-0DDF82C2E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BB0379-821A-419D-83E0-960549F5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63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57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54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67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70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8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71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67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3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4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8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FCC928-5F44-4335-9773-B8FA0AAC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B84014-AC23-4885-ACB7-1AF4A9428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D8E066-5E63-4950-AF52-716CD39BD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C3F1A5-E389-4BE7-878B-239111675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7E33E-7E08-44D2-8433-F86B6E2A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818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78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73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78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9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89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21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07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8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88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2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58259F-110F-485A-A74E-444A8F65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6B10D7-81D5-440B-9368-3A2CCA95F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1B1EB8-C01B-48E9-BA54-C0B85975D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2D4823-2D19-476A-90BE-0192E1701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C33D1-91DC-472B-B11D-86FE5D06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8C449B-4395-40A7-BFA7-B8C1429E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074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62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97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11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68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681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733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542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211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533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A7961F-BB7D-4CB1-8119-54D098654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356343-2717-45CD-B72B-5511B4046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2F12E7-65B9-43F5-964B-C71470F35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4F7590B-8857-4594-9DD4-AF34D50E8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218A3A-D353-4DA0-8921-5FD7524F4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7AA7CFD-FC50-4513-B84E-490CAF1FC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09E5E42-94A3-4760-8E2F-E4A31F2DE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4BC5B6-2AE4-4547-BA29-A136E9A47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7868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58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2202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05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428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895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37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393A4D5-608F-49E6-90D6-9770101F7F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46935-31E4-4FC2-AB11-694E4949043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9197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6A31829-D6FA-4CA0-92BA-D61D258E5B9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49DED-F13E-48A4-ABE6-A03A4EA48E8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8168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7AB5D34-48B4-4741-8611-A0242A0A55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6F25BF-F908-4ACF-BC31-F9AEE65F18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0710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06F2A8-EBBD-45F8-95A9-5CAC31CE94F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EE09F-6448-42C4-A45E-D0CFF4F4596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646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3FB4D4-E0D9-4547-9F85-510D63C1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24A7C2-E1FE-41BC-8C28-7DF909E5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1E002F5-0D1E-40E4-BEB3-0748E978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C63BB8-29D0-43B3-8912-5C451A4E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0821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054FF73-65F6-42EE-9872-1DCAF08036D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4145C-34FA-4DFF-854C-41C53235FB0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9284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805E56D-AF28-470C-A209-B08CF646664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08CC4-EBE2-49C4-94DB-178490396A6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5461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EB3EFEE-AE17-43C3-AAFC-D03FC1752A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D5737-6A3B-4CC7-BB01-AF8C54DA7FC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33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072457-5C54-4CBD-B66D-F0924B4E511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73174-38D2-4EE6-A863-00A6F30B09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5950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505E2A2-144F-42A6-A3D9-2BC259E9456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CD33E-F8D0-4958-AE27-FCDC7AA981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42938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7521983-16D9-43EF-AFB4-7C5B12132A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8F37A-E2EF-4957-AC0C-47AAD9DF9A3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23596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499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49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5F46314-F21C-4D83-85BB-20974DE629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6E2FF-FD51-4744-96DB-22A47C7974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57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B2A1B65-706B-48C3-89D1-19A426AB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2CEB97B-8908-46A9-9EED-97C123EF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844406-54AE-4760-AAF6-564B358A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2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B8B2B4-4A99-419F-8354-9C8785B9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30B9CE-1311-463C-AB85-1220D76A8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CA43F9-AF40-425A-9D64-7CEE86928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43F2E-C3DF-4F7E-BDAC-96BDE162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B6D8C3-9D62-4234-A1CF-278F3273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A7D217-F7DB-4BE0-A66A-71F3D829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78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4FBFAC-3672-41E5-938F-40235C46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8FDAF2-A5BA-408E-9397-6C0BB36A3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55256D-5B90-4554-BE9F-2C6E59B67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3DC259-BF84-4830-BDBD-6A9D38BD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DFED47-AA7E-412B-8604-2A483932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7CD786-23CA-4281-9176-5F30A6A7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16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9B3D48E-986D-449A-90D8-81870644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6D2CD7-2368-4330-B731-D7451D296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36C80B-6D1D-44AC-BCAC-9EAC21866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5D23C-D922-4B8D-9F35-227E07235BA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2C15AD-19F6-42F3-9D3A-42D94B99C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E684C2-FB02-4A13-A1B1-442E399CB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39830-EDD1-4A90-9D90-1FCFE517A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97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8782B-C2B7-43D3-A4C8-ED3FEC4A779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B7149-2A60-460E-AC52-9D65C34F6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2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5781E-E6F7-4B76-97F0-0B97C071BC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FA854-3BAB-42DD-8606-8AB79F5E8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1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E5D1E-8501-4C8B-AB34-B1F5CFD154C9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25CC8-99CD-471C-AF5D-0122CD084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4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B3F8E-AA54-43C2-B025-82B81CA2CF25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C7469-F15B-4C06-AE30-4F467CA5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8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xmlns="" id="{BCF4C761-24C1-4ECC-81C3-F6B912089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xmlns="" id="{47EFD0DD-7216-4A22-A780-ECF7650C5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45225"/>
            <a:ext cx="2844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xmlns="" id="{FCBC3549-3B63-4272-B7A0-DDC7DF7B8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6245225"/>
            <a:ext cx="3860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39BCF6A-9F86-4073-BAC5-6BEF2ACE345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5226"/>
            <a:ext cx="28426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Arial Unicode MS" pitchFamily="34" charset="-128"/>
              </a:defRPr>
            </a:lvl1pPr>
          </a:lstStyle>
          <a:p>
            <a:fld id="{87149041-F552-4311-B357-8F995C8EF8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511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B468Jh9aAY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B468Jh9aAY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B468Jh9aAY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al.bim.msu.edu/CMEonLine/RibCage/Biomechanics/start.html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.jpeg"/><Relationship Id="rId5" Type="http://schemas.openxmlformats.org/officeDocument/2006/relationships/hyperlink" Target="mailto:AlexanderLessons@rncm.ac.uk" TargetMode="Externa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B9E954-F0A0-4193-BC31-4273533E4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005" y="634166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The Alexander Technique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B1D52D-F2D2-4A4C-ABBA-ED13470AC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240" y="5685377"/>
            <a:ext cx="9144000" cy="483864"/>
          </a:xfrm>
        </p:spPr>
        <p:txBody>
          <a:bodyPr>
            <a:noAutofit/>
          </a:bodyPr>
          <a:lstStyle/>
          <a:p>
            <a:r>
              <a:rPr lang="en-US" sz="3200" dirty="0"/>
              <a:t>Introduction for singers</a:t>
            </a:r>
            <a:endParaRPr lang="en-GB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AF5C687-BDF8-4B32-9812-15D77469E644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pic>
        <p:nvPicPr>
          <p:cNvPr id="2050" name="Picture 2" descr="Paper Made Robin Bird Sitting on Bush Singing Muscial Notes Stock Photos -  FreeImage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70" y="3037208"/>
            <a:ext cx="3556270" cy="257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47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634" y="274638"/>
            <a:ext cx="5370163" cy="490066"/>
          </a:xfrm>
        </p:spPr>
        <p:txBody>
          <a:bodyPr>
            <a:noAutofit/>
          </a:bodyPr>
          <a:lstStyle/>
          <a:p>
            <a:r>
              <a:rPr lang="en-GB" sz="2400" dirty="0"/>
              <a:t>Problem with poor head position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90" y="869974"/>
            <a:ext cx="5643966" cy="1416026"/>
          </a:xfrm>
        </p:spPr>
        <p:txBody>
          <a:bodyPr/>
          <a:lstStyle/>
          <a:p>
            <a:r>
              <a:rPr lang="en-GB" sz="2000" dirty="0"/>
              <a:t>Head weighs 5.75kg/12.5lbs</a:t>
            </a:r>
          </a:p>
          <a:p>
            <a:r>
              <a:rPr lang="en-GB" sz="2000" dirty="0"/>
              <a:t>Every 1 inch (2.5cm) forwards adds an extra 6kg force (weight) onto the neck!!!</a:t>
            </a:r>
          </a:p>
          <a:p>
            <a:endParaRPr lang="en-US" dirty="0"/>
          </a:p>
        </p:txBody>
      </p:sp>
      <p:pic>
        <p:nvPicPr>
          <p:cNvPr id="5" name="Picture 4" descr="Forward Head Posture - A Pain in the Neck - Part 1 •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341115" y="2372191"/>
            <a:ext cx="5587148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http://detoxquest.com/wp-content/uploads/2018/03/poor-posture-muscle-women-233x300.gif"/>
          <p:cNvPicPr>
            <a:picLocks/>
          </p:cNvPicPr>
          <p:nvPr/>
        </p:nvPicPr>
        <p:blipFill rotWithShape="1">
          <a:blip r:embed="rId2" cstate="print"/>
          <a:srcRect t="11910" b="19296"/>
          <a:stretch/>
        </p:blipFill>
        <p:spPr bwMode="auto">
          <a:xfrm>
            <a:off x="908449" y="1997239"/>
            <a:ext cx="4896927" cy="39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72" y="863573"/>
            <a:ext cx="6434379" cy="1011721"/>
          </a:xfrm>
        </p:spPr>
        <p:txBody>
          <a:bodyPr>
            <a:noAutofit/>
          </a:bodyPr>
          <a:lstStyle/>
          <a:p>
            <a:pPr algn="l"/>
            <a:r>
              <a:rPr lang="en-GB" sz="2400" dirty="0"/>
              <a:t>Poor head position causes problems with all levels of the back (and body)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9159" y="2418003"/>
            <a:ext cx="3804790" cy="28459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Domino effect</a:t>
            </a:r>
          </a:p>
          <a:p>
            <a:r>
              <a:rPr lang="en-GB" sz="2000" dirty="0"/>
              <a:t>Head’s centre of gravity moves forward</a:t>
            </a:r>
          </a:p>
          <a:p>
            <a:r>
              <a:rPr lang="en-GB" sz="2000" dirty="0"/>
              <a:t>Upper body drifts back</a:t>
            </a:r>
          </a:p>
          <a:p>
            <a:pPr lvl="1"/>
            <a:r>
              <a:rPr lang="en-GB" sz="2000" dirty="0"/>
              <a:t>to compensate</a:t>
            </a:r>
          </a:p>
          <a:p>
            <a:r>
              <a:rPr lang="en-GB" sz="2000" dirty="0"/>
              <a:t>The pelvis tilts forward</a:t>
            </a:r>
          </a:p>
          <a:p>
            <a:pPr lvl="1"/>
            <a:r>
              <a:rPr lang="en-GB" sz="2000" dirty="0"/>
              <a:t>to compensate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809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2">
            <a:extLst>
              <a:ext uri="{FF2B5EF4-FFF2-40B4-BE49-F238E27FC236}">
                <a16:creationId xmlns:a16="http://schemas.microsoft.com/office/drawing/2014/main" xmlns="" id="{2EF4D354-FD74-4C2F-81B9-FE88C8C87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4"/>
          <a:stretch/>
        </p:blipFill>
        <p:spPr bwMode="auto">
          <a:xfrm>
            <a:off x="1243007" y="1363830"/>
            <a:ext cx="3695043" cy="408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792F9E83-07FC-4656-8A72-71AB613307AC}"/>
              </a:ext>
            </a:extLst>
          </p:cNvPr>
          <p:cNvSpPr/>
          <p:nvPr/>
        </p:nvSpPr>
        <p:spPr>
          <a:xfrm rot="16200000">
            <a:off x="2771556" y="693978"/>
            <a:ext cx="850605" cy="4890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565661" y="5449463"/>
            <a:ext cx="309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Thinking tall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30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t="15082" r="11071" b="14755"/>
          <a:stretch/>
        </p:blipFill>
        <p:spPr bwMode="auto">
          <a:xfrm>
            <a:off x="1037498" y="1269463"/>
            <a:ext cx="6045227" cy="3589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32176" y="1269463"/>
            <a:ext cx="41380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Jaw – ‘</a:t>
            </a:r>
            <a:r>
              <a:rPr lang="en-GB" sz="2000" dirty="0" err="1"/>
              <a:t>temporo</a:t>
            </a:r>
            <a:r>
              <a:rPr lang="en-GB" sz="2000" dirty="0"/>
              <a:t>-mandibular joint’</a:t>
            </a:r>
          </a:p>
          <a:p>
            <a:endParaRPr lang="en-GB" sz="2400" dirty="0"/>
          </a:p>
          <a:p>
            <a:r>
              <a:rPr lang="en-GB" sz="1600" dirty="0"/>
              <a:t>“The mandible is the only bone that moves when the mouth opens.”</a:t>
            </a:r>
          </a:p>
          <a:p>
            <a:endParaRPr lang="en-GB" sz="1600" dirty="0"/>
          </a:p>
          <a:p>
            <a:pPr marL="342900" indent="-342900">
              <a:buAutoNum type="arabicParenBoth"/>
            </a:pPr>
            <a:r>
              <a:rPr lang="en-GB" sz="1600" dirty="0"/>
              <a:t>The jaw pivots open for the first 20mm </a:t>
            </a:r>
          </a:p>
          <a:p>
            <a:r>
              <a:rPr lang="en-GB" sz="1600" dirty="0"/>
              <a:t>(2) the condyle slides forward to open the mouth fully.</a:t>
            </a:r>
          </a:p>
          <a:p>
            <a:endParaRPr lang="en-GB" dirty="0"/>
          </a:p>
          <a:p>
            <a:r>
              <a:rPr lang="en-GB" sz="1200" dirty="0" err="1"/>
              <a:t>Alila</a:t>
            </a:r>
            <a:r>
              <a:rPr lang="en-GB" sz="1200" dirty="0"/>
              <a:t> Medical Media </a:t>
            </a:r>
            <a:r>
              <a:rPr lang="en-GB" sz="1200" u="sng" dirty="0">
                <a:hlinkClick r:id="rId3"/>
              </a:rPr>
              <a:t>https://www.youtube.com/watch?v=mB468Jh9aAY</a:t>
            </a:r>
            <a:endParaRPr lang="en-GB" sz="1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40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85" y="1258322"/>
            <a:ext cx="6006994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2176" y="1269463"/>
            <a:ext cx="41380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Jaw – ‘</a:t>
            </a:r>
            <a:r>
              <a:rPr lang="en-GB" sz="2000" dirty="0" err="1"/>
              <a:t>temporo</a:t>
            </a:r>
            <a:r>
              <a:rPr lang="en-GB" sz="2000" dirty="0"/>
              <a:t>-mandibular joint’</a:t>
            </a:r>
          </a:p>
          <a:p>
            <a:endParaRPr lang="en-GB" sz="2400" dirty="0"/>
          </a:p>
          <a:p>
            <a:r>
              <a:rPr lang="en-GB" sz="1600" dirty="0"/>
              <a:t>“The mandible is the only bone that moves when the mouth opens.”</a:t>
            </a:r>
          </a:p>
          <a:p>
            <a:endParaRPr lang="en-GB" sz="1600" dirty="0"/>
          </a:p>
          <a:p>
            <a:pPr marL="342900" indent="-342900">
              <a:buAutoNum type="arabicParenBoth"/>
            </a:pPr>
            <a:r>
              <a:rPr lang="en-GB" sz="1600" dirty="0"/>
              <a:t>The jaw pivots open for the first 20mm </a:t>
            </a:r>
          </a:p>
          <a:p>
            <a:r>
              <a:rPr lang="en-GB" sz="1600" dirty="0"/>
              <a:t>(2) the condyle slides forward to open the mouth fully.</a:t>
            </a:r>
          </a:p>
          <a:p>
            <a:endParaRPr lang="en-GB" dirty="0"/>
          </a:p>
          <a:p>
            <a:r>
              <a:rPr lang="en-GB" sz="1200" dirty="0" err="1"/>
              <a:t>Alila</a:t>
            </a:r>
            <a:r>
              <a:rPr lang="en-GB" sz="1200" dirty="0"/>
              <a:t> Medical Media </a:t>
            </a:r>
            <a:r>
              <a:rPr lang="en-GB" sz="1200" u="sng" dirty="0">
                <a:hlinkClick r:id="rId3"/>
              </a:rPr>
              <a:t>https://www.youtube.com/watch?v=mB468Jh9aAY</a:t>
            </a:r>
            <a:endParaRPr lang="en-GB" sz="1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223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16" y="1253587"/>
            <a:ext cx="6027859" cy="354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32176" y="1269463"/>
            <a:ext cx="41380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Jaw – ‘</a:t>
            </a:r>
            <a:r>
              <a:rPr lang="en-GB" sz="2000" dirty="0" err="1"/>
              <a:t>temporo</a:t>
            </a:r>
            <a:r>
              <a:rPr lang="en-GB" sz="2000" dirty="0"/>
              <a:t>-mandibular joint’</a:t>
            </a:r>
          </a:p>
          <a:p>
            <a:endParaRPr lang="en-GB" sz="2400" dirty="0"/>
          </a:p>
          <a:p>
            <a:r>
              <a:rPr lang="en-GB" sz="1600" dirty="0"/>
              <a:t>“The mandible is the only bone that moves when the mouth opens.”</a:t>
            </a:r>
          </a:p>
          <a:p>
            <a:endParaRPr lang="en-GB" sz="1600" dirty="0"/>
          </a:p>
          <a:p>
            <a:pPr marL="342900" indent="-342900">
              <a:buAutoNum type="arabicParenBoth"/>
            </a:pPr>
            <a:r>
              <a:rPr lang="en-GB" sz="1600" dirty="0"/>
              <a:t>The jaw pivots open for the first 20mm </a:t>
            </a:r>
          </a:p>
          <a:p>
            <a:r>
              <a:rPr lang="en-GB" sz="1600" dirty="0"/>
              <a:t>(2) the condyle slides forward to open the mouth fully.</a:t>
            </a:r>
          </a:p>
          <a:p>
            <a:endParaRPr lang="en-GB" dirty="0"/>
          </a:p>
          <a:p>
            <a:r>
              <a:rPr lang="en-GB" sz="1200" dirty="0" err="1"/>
              <a:t>Alila</a:t>
            </a:r>
            <a:r>
              <a:rPr lang="en-GB" sz="1200" dirty="0"/>
              <a:t> Medical Media </a:t>
            </a:r>
            <a:r>
              <a:rPr lang="en-GB" sz="1200" u="sng" dirty="0">
                <a:hlinkClick r:id="rId3"/>
              </a:rPr>
              <a:t>https://www.youtube.com/watch?v=mB468Jh9aAY</a:t>
            </a:r>
            <a:endParaRPr lang="en-GB" sz="1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13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291" y="414121"/>
            <a:ext cx="7116306" cy="872237"/>
          </a:xfrm>
        </p:spPr>
        <p:txBody>
          <a:bodyPr>
            <a:normAutofit/>
          </a:bodyPr>
          <a:lstStyle/>
          <a:p>
            <a:r>
              <a:rPr lang="en-US" sz="2400" dirty="0"/>
              <a:t>Neck forward disrupts the suspension of the larynx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9" y="1165769"/>
            <a:ext cx="7178679" cy="463118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69CA7A8B-1044-47B9-8E1F-ED27B84CAC17}"/>
              </a:ext>
            </a:extLst>
          </p:cNvPr>
          <p:cNvSpPr/>
          <p:nvPr/>
        </p:nvSpPr>
        <p:spPr>
          <a:xfrm rot="16200000">
            <a:off x="2420678" y="1368154"/>
            <a:ext cx="850605" cy="4890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039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/>
          <a:stretch/>
        </p:blipFill>
        <p:spPr>
          <a:xfrm flipH="1">
            <a:off x="1078023" y="630898"/>
            <a:ext cx="3161640" cy="5424407"/>
          </a:xfrm>
          <a:prstGeom prst="rect">
            <a:avLst/>
          </a:prstGeom>
        </p:spPr>
      </p:pic>
      <p:sp>
        <p:nvSpPr>
          <p:cNvPr id="3" name="Content Placeholder 6"/>
          <p:cNvSpPr txBox="1">
            <a:spLocks/>
          </p:cNvSpPr>
          <p:nvPr/>
        </p:nvSpPr>
        <p:spPr>
          <a:xfrm>
            <a:off x="4945130" y="1259238"/>
            <a:ext cx="4716650" cy="23518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Hyoid bone</a:t>
            </a:r>
          </a:p>
          <a:p>
            <a:r>
              <a:rPr lang="en-GB" sz="1800" dirty="0"/>
              <a:t>Located between the mandible (jaw) and larynx</a:t>
            </a:r>
          </a:p>
          <a:p>
            <a:r>
              <a:rPr lang="en-GB" sz="1800" dirty="0"/>
              <a:t>Does not articulate with another bone</a:t>
            </a:r>
          </a:p>
          <a:p>
            <a:r>
              <a:rPr lang="en-GB" sz="1800" dirty="0"/>
              <a:t>Provides support for the tongue</a:t>
            </a:r>
          </a:p>
          <a:p>
            <a:r>
              <a:rPr lang="en-GB" sz="1800" dirty="0"/>
              <a:t>Provides attachment for muscles</a:t>
            </a:r>
          </a:p>
          <a:p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 rot="879714">
            <a:off x="3474838" y="3095094"/>
            <a:ext cx="1325105" cy="4029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659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ernocleidomastoi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6084" y="1239956"/>
            <a:ext cx="3059832" cy="299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8346" y="793831"/>
            <a:ext cx="4900047" cy="562074"/>
          </a:xfrm>
        </p:spPr>
        <p:txBody>
          <a:bodyPr>
            <a:noAutofit/>
          </a:bodyPr>
          <a:lstStyle/>
          <a:p>
            <a:r>
              <a:rPr lang="en-GB" sz="2800" dirty="0" err="1"/>
              <a:t>Sterno</a:t>
            </a:r>
            <a:r>
              <a:rPr lang="en-GB" sz="2800" dirty="0"/>
              <a:t>-mastoid muscles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67344" y="1655495"/>
            <a:ext cx="4736032" cy="4419841"/>
          </a:xfrm>
        </p:spPr>
        <p:txBody>
          <a:bodyPr>
            <a:noAutofit/>
          </a:bodyPr>
          <a:lstStyle/>
          <a:p>
            <a:r>
              <a:rPr lang="en-GB" sz="2400" dirty="0"/>
              <a:t>From sternum and clavicle to mastoid process</a:t>
            </a:r>
          </a:p>
          <a:p>
            <a:r>
              <a:rPr lang="en-GB" sz="2400" dirty="0"/>
              <a:t>Important landmark forming the Neck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Function </a:t>
            </a:r>
          </a:p>
          <a:p>
            <a:pPr lvl="1"/>
            <a:r>
              <a:rPr lang="en-US" sz="2400" dirty="0"/>
              <a:t>tip the head back to look up </a:t>
            </a:r>
          </a:p>
          <a:p>
            <a:pPr lvl="1"/>
            <a:r>
              <a:rPr lang="en-US" sz="2400" dirty="0"/>
              <a:t>pull the neck forward</a:t>
            </a:r>
          </a:p>
          <a:p>
            <a:pPr lvl="1"/>
            <a:r>
              <a:rPr lang="en-US" sz="2400" dirty="0"/>
              <a:t>accessory breathing, elevate sternum and clavicle (but not to sing!)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767751"/>
            <a:ext cx="3463542" cy="522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122BE0B6-8559-4B16-913E-01918BF34906}"/>
              </a:ext>
            </a:extLst>
          </p:cNvPr>
          <p:cNvSpPr/>
          <p:nvPr/>
        </p:nvSpPr>
        <p:spPr>
          <a:xfrm rot="16200000">
            <a:off x="1929348" y="523202"/>
            <a:ext cx="621159" cy="4890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895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r="1818"/>
          <a:stretch/>
        </p:blipFill>
        <p:spPr>
          <a:xfrm flipH="1">
            <a:off x="923024" y="352763"/>
            <a:ext cx="3355677" cy="5085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663" y="5438153"/>
            <a:ext cx="3278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F Matthias Alexander</a:t>
            </a:r>
          </a:p>
          <a:p>
            <a:pPr algn="ctr"/>
            <a:r>
              <a:rPr lang="en-GB" sz="2000" dirty="0"/>
              <a:t>Australian actor in the 1890s</a:t>
            </a:r>
          </a:p>
        </p:txBody>
      </p:sp>
    </p:spTree>
    <p:extLst>
      <p:ext uri="{BB962C8B-B14F-4D97-AF65-F5344CB8AC3E}">
        <p14:creationId xmlns:p14="http://schemas.microsoft.com/office/powerpoint/2010/main" val="2499169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05574" y="1635071"/>
            <a:ext cx="54476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In relaxed standing, the body’s weight passes: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through the hip joints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Just in front of the knee joints,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Just in front of the ankles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i="1" dirty="0"/>
              <a:t>It should be easy to go up onto toes without moving hips forward.</a:t>
            </a:r>
          </a:p>
          <a:p>
            <a:endParaRPr lang="en-GB" dirty="0"/>
          </a:p>
        </p:txBody>
      </p:sp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55" y="1302792"/>
            <a:ext cx="1845573" cy="44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867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19B01B-37C3-4C11-BBDD-858A71F3B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476" y="2096631"/>
            <a:ext cx="4626244" cy="3972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1476" y="743919"/>
            <a:ext cx="4881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Pectoralis major</a:t>
            </a:r>
          </a:p>
          <a:p>
            <a:r>
              <a:rPr lang="en-GB" sz="2000" i="1" dirty="0"/>
              <a:t>Widen across the upper chest (along the collar bones); include the arms</a:t>
            </a:r>
          </a:p>
        </p:txBody>
      </p:sp>
    </p:spTree>
    <p:extLst>
      <p:ext uri="{BB962C8B-B14F-4D97-AF65-F5344CB8AC3E}">
        <p14:creationId xmlns:p14="http://schemas.microsoft.com/office/powerpoint/2010/main" val="875362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7261A5-C060-42E7-9B20-BDE3F5022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77" y="1659782"/>
            <a:ext cx="4458034" cy="44939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9877" y="805912"/>
            <a:ext cx="3605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Latissimus </a:t>
            </a:r>
            <a:r>
              <a:rPr lang="en-GB" sz="2400" dirty="0" err="1"/>
              <a:t>dorsi</a:t>
            </a:r>
            <a:endParaRPr lang="en-GB" sz="2400" dirty="0"/>
          </a:p>
          <a:p>
            <a:r>
              <a:rPr lang="en-GB" sz="2000" i="1" dirty="0"/>
              <a:t>Allow the back to widen</a:t>
            </a:r>
          </a:p>
        </p:txBody>
      </p:sp>
    </p:spTree>
    <p:extLst>
      <p:ext uri="{BB962C8B-B14F-4D97-AF65-F5344CB8AC3E}">
        <p14:creationId xmlns:p14="http://schemas.microsoft.com/office/powerpoint/2010/main" val="37217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81CCEA-5EB6-4EF8-B01F-5FA63201A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03" y="1234225"/>
            <a:ext cx="4306862" cy="4306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1" y="4894756"/>
            <a:ext cx="439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hlinkClick r:id="rId3"/>
              </a:rPr>
              <a:t>https://hal.bim.msu.edu/CMEonLine/RibCage/Biomechanics/start.html</a:t>
            </a: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3032A3-ADCE-415E-A9A1-85A87F2A71A7}"/>
              </a:ext>
            </a:extLst>
          </p:cNvPr>
          <p:cNvSpPr txBox="1"/>
          <p:nvPr/>
        </p:nvSpPr>
        <p:spPr>
          <a:xfrm>
            <a:off x="5486401" y="2728437"/>
            <a:ext cx="3721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Ideally, the collar bones and first ribs are stabilized as the other ribs are drawn </a:t>
            </a:r>
            <a:r>
              <a:rPr lang="en-US" sz="2400" dirty="0" smtClean="0"/>
              <a:t>upward </a:t>
            </a:r>
            <a:r>
              <a:rPr lang="en-US" sz="2400" dirty="0"/>
              <a:t>by the intercostal </a:t>
            </a:r>
            <a:r>
              <a:rPr lang="en-US" sz="2400" dirty="0" smtClean="0"/>
              <a:t>muscles (i.e. not as shown).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639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149BBB43-C3E4-4F4E-80A9-22138423D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7" y="1258698"/>
            <a:ext cx="5785474" cy="34276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7E01B9-3DEB-40A8-ACCB-BE1C3054B675}"/>
              </a:ext>
            </a:extLst>
          </p:cNvPr>
          <p:cNvSpPr txBox="1"/>
          <p:nvPr/>
        </p:nvSpPr>
        <p:spPr>
          <a:xfrm>
            <a:off x="4626314" y="5229970"/>
            <a:ext cx="204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Psoas muscle</a:t>
            </a:r>
            <a:endParaRPr lang="en-GB" sz="24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E1FFB815-952D-44A0-ADB6-B965A3510A6D}"/>
              </a:ext>
            </a:extLst>
          </p:cNvPr>
          <p:cNvSpPr/>
          <p:nvPr/>
        </p:nvSpPr>
        <p:spPr>
          <a:xfrm rot="13483866">
            <a:off x="3370521" y="4684933"/>
            <a:ext cx="1275907" cy="467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76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E7D02D5D-63F2-4F3F-A250-81E715F3D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40" y="558904"/>
            <a:ext cx="5698045" cy="522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81" y="1238752"/>
            <a:ext cx="4290780" cy="429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 rot="20996328">
            <a:off x="4850024" y="2140806"/>
            <a:ext cx="913006" cy="4399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Left Arrow 3"/>
          <p:cNvSpPr/>
          <p:nvPr/>
        </p:nvSpPr>
        <p:spPr>
          <a:xfrm rot="20996328">
            <a:off x="5113657" y="4027115"/>
            <a:ext cx="823822" cy="4399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911972" y="2160725"/>
            <a:ext cx="1708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Hip bone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2216" y="4047033"/>
            <a:ext cx="146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Trochanter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54833" y="2991951"/>
            <a:ext cx="1708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Hip joint</a:t>
            </a:r>
          </a:p>
        </p:txBody>
      </p:sp>
      <p:sp>
        <p:nvSpPr>
          <p:cNvPr id="8" name="Left Arrow 7"/>
          <p:cNvSpPr/>
          <p:nvPr/>
        </p:nvSpPr>
        <p:spPr>
          <a:xfrm rot="20996328">
            <a:off x="4485828" y="3280219"/>
            <a:ext cx="1515146" cy="4399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885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r="7492"/>
          <a:stretch/>
        </p:blipFill>
        <p:spPr>
          <a:xfrm>
            <a:off x="1029108" y="1195533"/>
            <a:ext cx="5134208" cy="417872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471200" y="912413"/>
            <a:ext cx="0" cy="44618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72340" y="801843"/>
            <a:ext cx="157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Up to 22</a:t>
            </a:r>
            <a:r>
              <a:rPr lang="en-GB" dirty="0"/>
              <a:t>½⁰</a:t>
            </a:r>
          </a:p>
          <a:p>
            <a:endParaRPr lang="en-GB" dirty="0"/>
          </a:p>
        </p:txBody>
      </p:sp>
      <p:sp>
        <p:nvSpPr>
          <p:cNvPr id="11" name="Right Arrow 10"/>
          <p:cNvSpPr/>
          <p:nvPr/>
        </p:nvSpPr>
        <p:spPr>
          <a:xfrm>
            <a:off x="3585760" y="1125009"/>
            <a:ext cx="930008" cy="17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 rot="10800000">
            <a:off x="2401065" y="1125008"/>
            <a:ext cx="930008" cy="17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375692" y="801840"/>
            <a:ext cx="113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22½⁰</a:t>
            </a:r>
          </a:p>
          <a:p>
            <a:endParaRPr lang="en-GB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t="4505" b="29087"/>
          <a:stretch/>
        </p:blipFill>
        <p:spPr bwMode="auto">
          <a:xfrm rot="16200000" flipH="1">
            <a:off x="4486104" y="2277741"/>
            <a:ext cx="3771512" cy="20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404826" y="4653949"/>
            <a:ext cx="368836" cy="3191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20240121">
            <a:off x="5675868" y="4692768"/>
            <a:ext cx="586596" cy="3191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5848709" y="2262999"/>
            <a:ext cx="314607" cy="33643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846494" y="2596555"/>
            <a:ext cx="157303" cy="19553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285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EB2C48-421C-4451-A446-E692AB8E1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/>
          <a:stretch/>
        </p:blipFill>
        <p:spPr bwMode="auto">
          <a:xfrm>
            <a:off x="1180214" y="768608"/>
            <a:ext cx="3387166" cy="549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588C9235-7BE4-4073-BE0F-9B5B8E1DB9A1}"/>
              </a:ext>
            </a:extLst>
          </p:cNvPr>
          <p:cNvSpPr/>
          <p:nvPr/>
        </p:nvSpPr>
        <p:spPr>
          <a:xfrm rot="10800000">
            <a:off x="464288" y="2264735"/>
            <a:ext cx="900223" cy="574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037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3" y="1248878"/>
            <a:ext cx="3869851" cy="487462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414732" y="5193102"/>
            <a:ext cx="992038" cy="2084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163019" y="5034951"/>
            <a:ext cx="917275" cy="39969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14732" y="1690777"/>
            <a:ext cx="2898476" cy="8627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28F3C0BE-1B12-4F77-ABFE-20287386BBB4}"/>
              </a:ext>
            </a:extLst>
          </p:cNvPr>
          <p:cNvSpPr/>
          <p:nvPr/>
        </p:nvSpPr>
        <p:spPr>
          <a:xfrm rot="16200000">
            <a:off x="1485449" y="962645"/>
            <a:ext cx="850605" cy="4890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465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212566" cy="1143000"/>
          </a:xfrm>
        </p:spPr>
        <p:txBody>
          <a:bodyPr>
            <a:normAutofit/>
          </a:bodyPr>
          <a:lstStyle/>
          <a:p>
            <a:r>
              <a:rPr lang="en-GB" sz="2800" dirty="0"/>
              <a:t>Bones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0542" y="1546938"/>
            <a:ext cx="2870379" cy="2619622"/>
          </a:xfrm>
        </p:spPr>
        <p:txBody>
          <a:bodyPr>
            <a:normAutofit/>
          </a:bodyPr>
          <a:lstStyle/>
          <a:p>
            <a:r>
              <a:rPr lang="en-GB" sz="2400" dirty="0"/>
              <a:t>Shape/Form</a:t>
            </a:r>
          </a:p>
          <a:p>
            <a:r>
              <a:rPr lang="en-GB" sz="2400" dirty="0"/>
              <a:t>Support</a:t>
            </a:r>
          </a:p>
          <a:p>
            <a:r>
              <a:rPr lang="en-GB" sz="2400" dirty="0"/>
              <a:t>Stability</a:t>
            </a:r>
          </a:p>
          <a:p>
            <a:r>
              <a:rPr lang="en-GB" sz="2400" dirty="0"/>
              <a:t>Movement</a:t>
            </a:r>
          </a:p>
          <a:p>
            <a:r>
              <a:rPr lang="en-GB" sz="2400" dirty="0"/>
              <a:t>Protection</a:t>
            </a:r>
          </a:p>
        </p:txBody>
      </p:sp>
      <p:pic>
        <p:nvPicPr>
          <p:cNvPr id="16" name="Picture 2" descr="C:\Users\Sally\AppData\Local\Microsoft\Windows\INetCache\IE\OIP82YMC\skeleton-3342754_6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068706" y="1322650"/>
            <a:ext cx="4721836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42" y="1065259"/>
            <a:ext cx="5768105" cy="3869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45279" y="4934310"/>
            <a:ext cx="5795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</a:t>
            </a:r>
            <a:r>
              <a:rPr lang="en-GB" sz="2000" dirty="0"/>
              <a:t>Alexander’ lying-down with paperback books or a yoga block (6-10 cm thick) supporting your head. </a:t>
            </a:r>
            <a:r>
              <a:rPr lang="en-GB" sz="2000" dirty="0" smtClean="0"/>
              <a:t>Watch Pete’s video demonstration on Moodle.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66789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ss syndrome causes, symptoms, diagnosis, treatment &amp; exercises">
            <a:extLst>
              <a:ext uri="{FF2B5EF4-FFF2-40B4-BE49-F238E27FC236}">
                <a16:creationId xmlns:a16="http://schemas.microsoft.com/office/drawing/2014/main" xmlns="" id="{4884BDE1-7FD2-4B9E-82AC-4A9E59CAB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3"/>
          <a:stretch/>
        </p:blipFill>
        <p:spPr bwMode="auto">
          <a:xfrm>
            <a:off x="984141" y="1015138"/>
            <a:ext cx="3611105" cy="52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3"/>
          <a:stretch/>
        </p:blipFill>
        <p:spPr bwMode="auto">
          <a:xfrm>
            <a:off x="5210355" y="717866"/>
            <a:ext cx="1702876" cy="547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186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13925"/>
          <a:stretch/>
        </p:blipFill>
        <p:spPr bwMode="auto">
          <a:xfrm flipH="1">
            <a:off x="4364672" y="810883"/>
            <a:ext cx="1949864" cy="4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r="43491"/>
          <a:stretch/>
        </p:blipFill>
        <p:spPr bwMode="auto">
          <a:xfrm>
            <a:off x="2711798" y="733246"/>
            <a:ext cx="1480642" cy="504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>
            <a:off x="1975449" y="2281687"/>
            <a:ext cx="888521" cy="4226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99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41" y="1069383"/>
            <a:ext cx="3513835" cy="470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545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0303" y="717893"/>
            <a:ext cx="40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Alexander Technique Tutors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534" y="1881275"/>
            <a:ext cx="2010488" cy="1282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7" r="20463"/>
          <a:stretch/>
        </p:blipFill>
        <p:spPr>
          <a:xfrm>
            <a:off x="2648110" y="1517506"/>
            <a:ext cx="1358866" cy="2010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r="7411"/>
          <a:stretch/>
        </p:blipFill>
        <p:spPr>
          <a:xfrm>
            <a:off x="4322358" y="1518586"/>
            <a:ext cx="1499911" cy="2009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0303" y="3795623"/>
            <a:ext cx="3786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Su Harrison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Pete Robinson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Malcolm Williamson</a:t>
            </a:r>
          </a:p>
          <a:p>
            <a:endParaRPr lang="en-GB" dirty="0"/>
          </a:p>
          <a:p>
            <a:r>
              <a:rPr lang="en-GB" dirty="0">
                <a:hlinkClick r:id="rId5"/>
              </a:rPr>
              <a:t>AlexanderLessons@rncm.ac.uk</a:t>
            </a:r>
            <a:endParaRPr lang="en-GB" dirty="0"/>
          </a:p>
          <a:p>
            <a:endParaRPr lang="en-GB" dirty="0"/>
          </a:p>
          <a:p>
            <a:r>
              <a:rPr lang="en-GB" dirty="0"/>
              <a:t>Jane Gray, Students Registry</a:t>
            </a:r>
          </a:p>
        </p:txBody>
      </p:sp>
      <p:pic>
        <p:nvPicPr>
          <p:cNvPr id="8" name="Picture 2" descr="Paper Made Robin Bird Sitting on Bush Singing Muscial Notes Stock Photos -  FreeImages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58" y="4046164"/>
            <a:ext cx="2844264" cy="205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87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5377132" cy="907181"/>
          </a:xfrm>
        </p:spPr>
        <p:txBody>
          <a:bodyPr>
            <a:normAutofit/>
          </a:bodyPr>
          <a:lstStyle/>
          <a:p>
            <a:r>
              <a:rPr lang="en-GB" sz="2800" dirty="0"/>
              <a:t>Axial skeleton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893" y="1548443"/>
            <a:ext cx="3099759" cy="3713670"/>
          </a:xfrm>
        </p:spPr>
        <p:txBody>
          <a:bodyPr>
            <a:normAutofit fontScale="85000" lnSpcReduction="20000"/>
          </a:bodyPr>
          <a:lstStyle/>
          <a:p>
            <a:r>
              <a:rPr lang="en-GB" sz="2400" dirty="0"/>
              <a:t>Skull</a:t>
            </a:r>
          </a:p>
          <a:p>
            <a:r>
              <a:rPr lang="en-GB" sz="2400" dirty="0"/>
              <a:t>Hyoid bone</a:t>
            </a:r>
          </a:p>
          <a:p>
            <a:r>
              <a:rPr lang="en-GB" sz="2400" dirty="0"/>
              <a:t>Vertebral column</a:t>
            </a:r>
          </a:p>
          <a:p>
            <a:r>
              <a:rPr lang="en-GB" sz="2400" dirty="0"/>
              <a:t>Ribs</a:t>
            </a:r>
          </a:p>
          <a:p>
            <a:r>
              <a:rPr lang="en-GB" sz="2400" dirty="0"/>
              <a:t>Sternum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r>
              <a:rPr lang="en-GB" sz="2400" i="1" dirty="0"/>
              <a:t>Appendicular skeleton</a:t>
            </a:r>
          </a:p>
          <a:p>
            <a:r>
              <a:rPr lang="en-GB" sz="2400" dirty="0"/>
              <a:t>Shoulders/arms</a:t>
            </a:r>
          </a:p>
          <a:p>
            <a:r>
              <a:rPr lang="en-GB" sz="2400" dirty="0"/>
              <a:t>Pelvis/legs</a:t>
            </a:r>
          </a:p>
          <a:p>
            <a:endParaRPr lang="en-GB" sz="4000" dirty="0"/>
          </a:p>
          <a:p>
            <a:endParaRPr lang="en-US" dirty="0"/>
          </a:p>
        </p:txBody>
      </p:sp>
      <p:pic>
        <p:nvPicPr>
          <p:cNvPr id="12" name="Picture 9" descr="C:\Users\Sally\AppData\Local\Microsoft\Windows\INetCache\IE\XDDBOLCV\Axial_skeleton_diagram.svg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952" y="1268760"/>
            <a:ext cx="3506036" cy="4614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585494" cy="1143000"/>
          </a:xfrm>
        </p:spPr>
        <p:txBody>
          <a:bodyPr>
            <a:normAutofit/>
          </a:bodyPr>
          <a:lstStyle/>
          <a:p>
            <a:r>
              <a:rPr lang="en-GB" sz="2800" dirty="0"/>
              <a:t>Vertebral column (spine/backbone)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2762" y="1600201"/>
            <a:ext cx="5719313" cy="4525963"/>
          </a:xfrm>
        </p:spPr>
        <p:txBody>
          <a:bodyPr>
            <a:normAutofit/>
          </a:bodyPr>
          <a:lstStyle/>
          <a:p>
            <a:r>
              <a:rPr lang="en-GB" sz="2400" dirty="0"/>
              <a:t>Cervical – 7</a:t>
            </a:r>
          </a:p>
          <a:p>
            <a:r>
              <a:rPr lang="en-GB" sz="2400" dirty="0"/>
              <a:t>Thoracic 12</a:t>
            </a:r>
          </a:p>
          <a:p>
            <a:r>
              <a:rPr lang="en-GB" sz="2400" dirty="0"/>
              <a:t>Lumbar -5</a:t>
            </a:r>
          </a:p>
          <a:p>
            <a:r>
              <a:rPr lang="en-GB" sz="2400" dirty="0"/>
              <a:t>Sacrum – 5 fused</a:t>
            </a:r>
          </a:p>
          <a:p>
            <a:r>
              <a:rPr lang="en-GB" sz="2400" dirty="0"/>
              <a:t>Coccyx – 4 fused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Curves – primary/secondary</a:t>
            </a:r>
            <a:endParaRPr lang="en-US" sz="2400" dirty="0"/>
          </a:p>
        </p:txBody>
      </p:sp>
      <p:pic>
        <p:nvPicPr>
          <p:cNvPr id="7172" name="Picture 4" descr="C:\Users\Sally\AppData\Local\Microsoft\Windows\INetCache\IE\G7HHBD27\vertebral-column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195" y="1202018"/>
            <a:ext cx="1849039" cy="4853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46433B-BD6B-43C6-986F-223CD7579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3"/>
          <a:stretch/>
        </p:blipFill>
        <p:spPr>
          <a:xfrm flipH="1">
            <a:off x="1147313" y="1294371"/>
            <a:ext cx="5729742" cy="3129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8853" y="4614075"/>
            <a:ext cx="2469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Secondary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cervical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lumbar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1548" y="4614075"/>
            <a:ext cx="198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Primary curve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1629" y="790413"/>
            <a:ext cx="644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Curves are compensatory to each another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426" y="2858933"/>
            <a:ext cx="6944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693007" y="2613804"/>
            <a:ext cx="10939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Secondary curves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2627" y="2625622"/>
            <a:ext cx="9767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Primary curves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8219" y="2858933"/>
            <a:ext cx="345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50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2"/>
          <a:stretch/>
        </p:blipFill>
        <p:spPr>
          <a:xfrm>
            <a:off x="1055836" y="952949"/>
            <a:ext cx="5428073" cy="3334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835" y="4502684"/>
            <a:ext cx="2506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Nose to tail</a:t>
            </a:r>
          </a:p>
        </p:txBody>
      </p:sp>
    </p:spTree>
    <p:extLst>
      <p:ext uri="{BB962C8B-B14F-4D97-AF65-F5344CB8AC3E}">
        <p14:creationId xmlns:p14="http://schemas.microsoft.com/office/powerpoint/2010/main" val="289155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r="13925"/>
          <a:stretch/>
        </p:blipFill>
        <p:spPr bwMode="auto">
          <a:xfrm>
            <a:off x="1061049" y="845389"/>
            <a:ext cx="2631056" cy="48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1049" y="5745193"/>
            <a:ext cx="343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Head to toe</a:t>
            </a:r>
          </a:p>
        </p:txBody>
      </p:sp>
      <p:sp>
        <p:nvSpPr>
          <p:cNvPr id="3" name="Left Arrow 2"/>
          <p:cNvSpPr/>
          <p:nvPr/>
        </p:nvSpPr>
        <p:spPr bwMode="auto">
          <a:xfrm rot="20329705">
            <a:off x="3364302" y="4477109"/>
            <a:ext cx="1130061" cy="327804"/>
          </a:xfrm>
          <a:prstGeom prst="lef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1834" y="3914772"/>
            <a:ext cx="244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NB Tail forming tripod!</a:t>
            </a:r>
          </a:p>
        </p:txBody>
      </p:sp>
    </p:spTree>
    <p:extLst>
      <p:ext uri="{BB962C8B-B14F-4D97-AF65-F5344CB8AC3E}">
        <p14:creationId xmlns:p14="http://schemas.microsoft.com/office/powerpoint/2010/main" val="2048562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2">
            <a:extLst>
              <a:ext uri="{FF2B5EF4-FFF2-40B4-BE49-F238E27FC236}">
                <a16:creationId xmlns:a16="http://schemas.microsoft.com/office/drawing/2014/main" xmlns="" id="{2EF4D354-FD74-4C2F-81B9-FE88C8C8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90602"/>
            <a:ext cx="6575875" cy="355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9281" y="4548753"/>
            <a:ext cx="263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Head pulled backward and down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664631" y="4548754"/>
            <a:ext cx="258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Neck “free” allowing the head forward and 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988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534</Words>
  <Application>Microsoft Office PowerPoint</Application>
  <PresentationFormat>Custom</PresentationFormat>
  <Paragraphs>121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The Alexander Technique</vt:lpstr>
      <vt:lpstr>PowerPoint Presentation</vt:lpstr>
      <vt:lpstr>Bones</vt:lpstr>
      <vt:lpstr>Axial skeleton</vt:lpstr>
      <vt:lpstr>Vertebral column (spine/backbone)</vt:lpstr>
      <vt:lpstr>PowerPoint Presentation</vt:lpstr>
      <vt:lpstr>PowerPoint Presentation</vt:lpstr>
      <vt:lpstr>PowerPoint Presentation</vt:lpstr>
      <vt:lpstr>PowerPoint Presentation</vt:lpstr>
      <vt:lpstr>Problem with poor head position</vt:lpstr>
      <vt:lpstr>Poor head position causes problems with all levels of the back (and body)</vt:lpstr>
      <vt:lpstr>PowerPoint Presentation</vt:lpstr>
      <vt:lpstr>PowerPoint Presentation</vt:lpstr>
      <vt:lpstr>PowerPoint Presentation</vt:lpstr>
      <vt:lpstr>PowerPoint Presentation</vt:lpstr>
      <vt:lpstr>Neck forward disrupts the suspension of the larynx</vt:lpstr>
      <vt:lpstr>PowerPoint Presentation</vt:lpstr>
      <vt:lpstr>Sterno-mastoid muscles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MG W</dc:creator>
  <cp:lastModifiedBy>Malcolm</cp:lastModifiedBy>
  <cp:revision>51</cp:revision>
  <dcterms:created xsi:type="dcterms:W3CDTF">2020-11-23T17:29:40Z</dcterms:created>
  <dcterms:modified xsi:type="dcterms:W3CDTF">2021-01-04T10:43:56Z</dcterms:modified>
</cp:coreProperties>
</file>