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9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2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5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86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24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40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76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9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2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26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63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5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7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64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3280FC7-1784-4965-A085-5D346540CC53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442BDBF-4EB0-42BB-9122-301F81F2A3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69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CC66-76B7-F70E-19B6-721E2F940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JSTOR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8D28D-9CAE-E32F-EF1E-9391F05F13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guide to getting the best out of this full-text resource</a:t>
            </a:r>
          </a:p>
        </p:txBody>
      </p:sp>
      <p:pic>
        <p:nvPicPr>
          <p:cNvPr id="4" name="Picture 3" descr="Image preview">
            <a:extLst>
              <a:ext uri="{FF2B5EF4-FFF2-40B4-BE49-F238E27FC236}">
                <a16:creationId xmlns:a16="http://schemas.microsoft.com/office/drawing/2014/main" id="{4F585DF1-088A-4BF2-B3B6-471E01B9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jstor logo">
            <a:extLst>
              <a:ext uri="{FF2B5EF4-FFF2-40B4-BE49-F238E27FC236}">
                <a16:creationId xmlns:a16="http://schemas.microsoft.com/office/drawing/2014/main" id="{A0C03C9A-4F73-21CF-A5C9-1F376C58E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824" y="5012095"/>
            <a:ext cx="1276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F408D2-8CB6-0286-7DDA-DF8BF1C0F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79"/>
    </mc:Choice>
    <mc:Fallback>
      <p:transition spd="slow" advTm="5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8DE0E8-ABC4-E9B2-F973-F2649C451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06" b="4306"/>
          <a:stretch/>
        </p:blipFill>
        <p:spPr>
          <a:xfrm>
            <a:off x="1019175" y="290512"/>
            <a:ext cx="9991726" cy="6276975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055225A7-9F23-D468-0490-40C89173CC2B}"/>
              </a:ext>
            </a:extLst>
          </p:cNvPr>
          <p:cNvSpPr/>
          <p:nvPr/>
        </p:nvSpPr>
        <p:spPr>
          <a:xfrm>
            <a:off x="2847975" y="2200275"/>
            <a:ext cx="3048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9131C-8A5B-D0E7-738F-68D43E7CD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2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1"/>
    </mc:Choice>
    <mc:Fallback>
      <p:transition spd="slow" advTm="1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48796-4738-2589-2953-487B76763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05" b="4000"/>
          <a:stretch/>
        </p:blipFill>
        <p:spPr>
          <a:xfrm>
            <a:off x="1524000" y="315884"/>
            <a:ext cx="9144000" cy="626779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B3C5180-DA4B-0981-6F2A-D2239114C1D0}"/>
              </a:ext>
            </a:extLst>
          </p:cNvPr>
          <p:cNvSpPr/>
          <p:nvPr/>
        </p:nvSpPr>
        <p:spPr>
          <a:xfrm>
            <a:off x="6705600" y="1837551"/>
            <a:ext cx="368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8E0F9B-276D-6C7E-7B15-D380AD31B6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23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47"/>
    </mc:Choice>
    <mc:Fallback>
      <p:transition spd="slow" advTm="3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5E42E-7F4B-E16B-7842-AE0EB0E91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45" b="4094"/>
          <a:stretch/>
        </p:blipFill>
        <p:spPr>
          <a:xfrm>
            <a:off x="1524000" y="292768"/>
            <a:ext cx="9144000" cy="6272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BCC43-9D47-9527-B577-568254FF6A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5" t="45848" r="2280" b="26783"/>
          <a:stretch/>
        </p:blipFill>
        <p:spPr>
          <a:xfrm>
            <a:off x="5502442" y="4491788"/>
            <a:ext cx="6561221" cy="187692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C9B0BBA-BA5C-487C-9546-F8A50209C0B0}"/>
              </a:ext>
            </a:extLst>
          </p:cNvPr>
          <p:cNvSpPr/>
          <p:nvPr/>
        </p:nvSpPr>
        <p:spPr>
          <a:xfrm>
            <a:off x="10074441" y="5069305"/>
            <a:ext cx="2565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E0ADD2-E3CE-D0CE-CF9A-86E0D9CBF4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8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7"/>
    </mc:Choice>
    <mc:Fallback>
      <p:transition spd="slow" advTm="1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B5657-226A-7E9C-B727-BC4E12945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" t="6805" r="1718" b="3750"/>
          <a:stretch/>
        </p:blipFill>
        <p:spPr>
          <a:xfrm>
            <a:off x="714000" y="664580"/>
            <a:ext cx="10764000" cy="5528839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65BCD196-97CB-AAD6-205A-44F5920A228C}"/>
              </a:ext>
            </a:extLst>
          </p:cNvPr>
          <p:cNvSpPr/>
          <p:nvPr/>
        </p:nvSpPr>
        <p:spPr>
          <a:xfrm>
            <a:off x="9182100" y="2762250"/>
            <a:ext cx="27622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66AFD5-BBC9-3991-74DD-3F82CCDE4C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04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5"/>
    </mc:Choice>
    <mc:Fallback>
      <p:transition spd="slow" advTm="3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2A02A-5938-7331-1A43-6E1FD3D9E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37" t="6676" r="48515" b="29403"/>
          <a:stretch/>
        </p:blipFill>
        <p:spPr>
          <a:xfrm>
            <a:off x="638175" y="186684"/>
            <a:ext cx="4608000" cy="3090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857F4-A700-B020-F293-6120B2FC5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89" r="49140" b="29444"/>
          <a:stretch/>
        </p:blipFill>
        <p:spPr>
          <a:xfrm>
            <a:off x="7048514" y="181000"/>
            <a:ext cx="4362545" cy="3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C0FB0-4150-1245-FE00-56D3C579BE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19" t="6528" r="47500" b="4167"/>
          <a:stretch/>
        </p:blipFill>
        <p:spPr>
          <a:xfrm>
            <a:off x="4095765" y="2745616"/>
            <a:ext cx="3156354" cy="388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16554F-E708-6D50-1C53-83D6EB946D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7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81"/>
    </mc:Choice>
    <mc:Fallback>
      <p:transition spd="slow" advTm="14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4FD51-3AE6-2720-6C4E-FBEAF7975CEB}"/>
              </a:ext>
            </a:extLst>
          </p:cNvPr>
          <p:cNvSpPr txBox="1"/>
          <p:nvPr/>
        </p:nvSpPr>
        <p:spPr>
          <a:xfrm>
            <a:off x="1152525" y="1190625"/>
            <a:ext cx="9804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interlibraryloans@rncm.ac.uk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CD580-BDB0-8483-D269-B40213F659EE}"/>
              </a:ext>
            </a:extLst>
          </p:cNvPr>
          <p:cNvSpPr txBox="1"/>
          <p:nvPr/>
        </p:nvSpPr>
        <p:spPr>
          <a:xfrm>
            <a:off x="2533650" y="3724275"/>
            <a:ext cx="7419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Libstaff@rncm.ac.uk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05E6BF-1FD2-538B-5293-36EDAA3322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04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7"/>
    </mc:Choice>
    <mc:Fallback>
      <p:transition spd="slow" advTm="1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A7AC6-5B6C-733D-D946-90C243BBFBD8}"/>
              </a:ext>
            </a:extLst>
          </p:cNvPr>
          <p:cNvSpPr txBox="1"/>
          <p:nvPr/>
        </p:nvSpPr>
        <p:spPr>
          <a:xfrm>
            <a:off x="271848" y="1540042"/>
            <a:ext cx="118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Launched in 1995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91E84-F619-9813-2BF6-6ACBEA3138C7}"/>
              </a:ext>
            </a:extLst>
          </p:cNvPr>
          <p:cNvSpPr txBox="1"/>
          <p:nvPr/>
        </p:nvSpPr>
        <p:spPr>
          <a:xfrm>
            <a:off x="271849" y="2646947"/>
            <a:ext cx="1175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/>
              <a:t>Full-text access to journal articles / book chapters 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F7A4E-2EBF-01AD-0A03-E0227C16B4ED}"/>
              </a:ext>
            </a:extLst>
          </p:cNvPr>
          <p:cNvSpPr txBox="1"/>
          <p:nvPr/>
        </p:nvSpPr>
        <p:spPr>
          <a:xfrm>
            <a:off x="271849" y="3866148"/>
            <a:ext cx="1164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Institutions can select subjects they subscribe to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51D4B-EAF5-2169-7091-3C59814E9AA4}"/>
              </a:ext>
            </a:extLst>
          </p:cNvPr>
          <p:cNvSpPr txBox="1"/>
          <p:nvPr/>
        </p:nvSpPr>
        <p:spPr>
          <a:xfrm>
            <a:off x="271849" y="5245768"/>
            <a:ext cx="118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UK mirror site at the University of Manchester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B20FC8-18B0-A76C-BA73-6518DB452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26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40"/>
    </mc:Choice>
    <mc:Fallback>
      <p:transition spd="slow" advTm="5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DAE94-6E2D-631E-66DE-F77402B7B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1" b="3860"/>
          <a:stretch/>
        </p:blipFill>
        <p:spPr>
          <a:xfrm>
            <a:off x="1524000" y="208546"/>
            <a:ext cx="9144000" cy="638475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0A96CC-EB37-79E5-649F-4B8F06912333}"/>
              </a:ext>
            </a:extLst>
          </p:cNvPr>
          <p:cNvCxnSpPr>
            <a:cxnSpLocks/>
          </p:cNvCxnSpPr>
          <p:nvPr/>
        </p:nvCxnSpPr>
        <p:spPr>
          <a:xfrm>
            <a:off x="2094807" y="3429000"/>
            <a:ext cx="1947804" cy="21215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38840E-9AEE-F411-6CC9-893EA921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5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3"/>
    </mc:Choice>
    <mc:Fallback>
      <p:transition spd="slow" advTm="6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D3E4A-1458-2F0F-BFF3-3174743292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1" b="4242"/>
          <a:stretch/>
        </p:blipFill>
        <p:spPr>
          <a:xfrm>
            <a:off x="1524000" y="216130"/>
            <a:ext cx="9144000" cy="6350925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F955DC94-1DC8-3E83-ADE4-626A72381A10}"/>
              </a:ext>
            </a:extLst>
          </p:cNvPr>
          <p:cNvSpPr/>
          <p:nvPr/>
        </p:nvSpPr>
        <p:spPr>
          <a:xfrm>
            <a:off x="8334375" y="3429000"/>
            <a:ext cx="28575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A85B99B-4FFC-7EA4-FFE3-67E5F9310E9D}"/>
              </a:ext>
            </a:extLst>
          </p:cNvPr>
          <p:cNvSpPr/>
          <p:nvPr/>
        </p:nvSpPr>
        <p:spPr>
          <a:xfrm>
            <a:off x="8092059" y="1019174"/>
            <a:ext cx="484632" cy="3701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AB676-0305-065B-98E3-D79BC1CB80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70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30"/>
    </mc:Choice>
    <mc:Fallback>
      <p:transition spd="slow" advTm="7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D04112-6651-0722-3D31-D2F6594E4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9" b="3757"/>
          <a:stretch/>
        </p:blipFill>
        <p:spPr>
          <a:xfrm>
            <a:off x="1524000" y="266006"/>
            <a:ext cx="9144000" cy="63342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E3EBEB-0C9C-F8A1-2EDD-59A042700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2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78"/>
    </mc:Choice>
    <mc:Fallback>
      <p:transition spd="slow" advTm="2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19ADC-573E-C5D1-371C-E84A6A8C1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" b="3757"/>
          <a:stretch/>
        </p:blipFill>
        <p:spPr>
          <a:xfrm>
            <a:off x="1524000" y="232756"/>
            <a:ext cx="9144000" cy="63675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8C5719-59A8-0141-6F8C-293AEDBA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2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1"/>
    </mc:Choice>
    <mc:Fallback>
      <p:transition spd="slow" advTm="3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EE6F1-7902-DD75-308A-5B5EC457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1" b="4000"/>
          <a:stretch/>
        </p:blipFill>
        <p:spPr>
          <a:xfrm>
            <a:off x="1524000" y="216131"/>
            <a:ext cx="9144000" cy="6367550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CACD5978-8DCC-51BE-AC4F-9377901F5F0A}"/>
              </a:ext>
            </a:extLst>
          </p:cNvPr>
          <p:cNvSpPr/>
          <p:nvPr/>
        </p:nvSpPr>
        <p:spPr>
          <a:xfrm>
            <a:off x="3332675" y="2500819"/>
            <a:ext cx="373051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D189BC-8A9F-32FA-86FB-FB2E27425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51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6"/>
    </mc:Choice>
    <mc:Fallback>
      <p:transition spd="slow" advTm="2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CB394-E075-1FE0-5BC9-80A2514B0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5" b="4094"/>
          <a:stretch/>
        </p:blipFill>
        <p:spPr>
          <a:xfrm>
            <a:off x="1524000" y="224588"/>
            <a:ext cx="9144000" cy="6352675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CE1B8B6A-9356-5517-8617-21EBD5C0AE84}"/>
              </a:ext>
            </a:extLst>
          </p:cNvPr>
          <p:cNvSpPr/>
          <p:nvPr/>
        </p:nvSpPr>
        <p:spPr>
          <a:xfrm>
            <a:off x="2390775" y="3771900"/>
            <a:ext cx="3810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C0C162-1521-F46A-A3D5-BBA55770D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63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1"/>
    </mc:Choice>
    <mc:Fallback>
      <p:transition spd="slow" advTm="1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BD871-E25D-04DD-A6BC-1AD0D3B96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6" b="4445"/>
          <a:stretch/>
        </p:blipFill>
        <p:spPr>
          <a:xfrm>
            <a:off x="1524000" y="295275"/>
            <a:ext cx="9144000" cy="62579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E95DDD-855C-182F-B5D8-2887643F4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9"/>
    </mc:Choice>
    <mc:Fallback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9|12.6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8.2|3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657</TotalTime>
  <Words>53</Words>
  <Application>Microsoft Office PowerPoint</Application>
  <PresentationFormat>Widescreen</PresentationFormat>
  <Paragraphs>8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2</vt:lpstr>
      <vt:lpstr>Quotable</vt:lpstr>
      <vt:lpstr>USING JSTOR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JSTOR</dc:title>
  <dc:creator>Geoff Thomason</dc:creator>
  <cp:lastModifiedBy>Muzo Bear</cp:lastModifiedBy>
  <cp:revision>10</cp:revision>
  <dcterms:created xsi:type="dcterms:W3CDTF">2022-09-12T10:00:14Z</dcterms:created>
  <dcterms:modified xsi:type="dcterms:W3CDTF">2022-11-01T15:09:03Z</dcterms:modified>
</cp:coreProperties>
</file>